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6858000" cx="12192000"/>
  <p:notesSz cx="6858000" cy="9144000"/>
  <p:embeddedFontLst>
    <p:embeddedFont>
      <p:font typeface="Proxima Nova"/>
      <p:bold r:id="rId43"/>
      <p:boldItalic r:id="rId44"/>
    </p:embeddedFont>
    <p:embeddedFont>
      <p:font typeface="Roboto Mono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C7AAB91-741C-483D-B38D-398BD515C888}">
  <a:tblStyle styleId="{1C7AAB91-741C-483D-B38D-398BD515C88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ProximaNova-boldItalic.fntdata"/><Relationship Id="rId21" Type="http://schemas.openxmlformats.org/officeDocument/2006/relationships/slide" Target="slides/slide16.xml"/><Relationship Id="rId43" Type="http://schemas.openxmlformats.org/officeDocument/2006/relationships/font" Target="fonts/ProximaNova-bold.fntdata"/><Relationship Id="rId24" Type="http://schemas.openxmlformats.org/officeDocument/2006/relationships/slide" Target="slides/slide19.xml"/><Relationship Id="rId46" Type="http://schemas.openxmlformats.org/officeDocument/2006/relationships/font" Target="fonts/RobotoMono-bold.fntdata"/><Relationship Id="rId23" Type="http://schemas.openxmlformats.org/officeDocument/2006/relationships/slide" Target="slides/slide18.xml"/><Relationship Id="rId45" Type="http://schemas.openxmlformats.org/officeDocument/2006/relationships/font" Target="fonts/RobotoMon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RobotoMono-boldItalic.fntdata"/><Relationship Id="rId25" Type="http://schemas.openxmlformats.org/officeDocument/2006/relationships/slide" Target="slides/slide20.xml"/><Relationship Id="rId47" Type="http://schemas.openxmlformats.org/officeDocument/2006/relationships/font" Target="fonts/RobotoMono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c58eddfc6b_0_77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c58eddfc6b_0_7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c5959e0142_0_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c5959e0142_0_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c5959e0142_0_54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c5959e0142_0_54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c5959e0142_0_107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c5959e0142_0_107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c5959e0142_0_108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c5959e0142_0_108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c5959e0142_0_110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c5959e0142_0_110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c5959e0142_0_5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c5959e0142_0_5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c5959e0142_0_26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c5959e0142_0_26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c94bbc3098_0_108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c94bbc3098_0_108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c916c2aca2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c916c2aca2_0_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c58eddfc6b_0_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c58eddfc6b_0_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c5aad2bb4a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c5aad2bb4a_0_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c5aad2bb4a_0_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c5aad2bb4a_0_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c916c2aca2_0_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c916c2aca2_0_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c94bbc3098_0_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c94bbc3098_0_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c94bbc3098_0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c94bbc3098_0_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c94bbc3098_0_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c94bbc3098_0_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c94bbc3098_0_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c94bbc3098_0_3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c94bbc3098_0_4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c94bbc3098_0_4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c94bbc3098_0_30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c94bbc3098_0_3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c94bbc3098_0_56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c94bbc3098_0_56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c58eddfc6b_0_10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c58eddfc6b_0_10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c94bbc3098_0_8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c94bbc3098_0_8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ca3dc1d7fa_0_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ca3dc1d7fa_0_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c94bbc3098_0_109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c94bbc3098_0_109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c94bbc3098_0_109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c94bbc3098_0_109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ca3dc1d7fa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ca3dc1d7fa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ca3dc1d7fa_0_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ca3dc1d7fa_0_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c58eddfc6b_0_26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gc58eddfc6b_0_26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c58eddfc6b_0_5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gc58eddfc6b_0_5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c5959e0142_0_5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c5959e0142_0_5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c5959e0142_0_80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c5959e0142_0_80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2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6.png"/><Relationship Id="rId4" Type="http://schemas.openxmlformats.org/officeDocument/2006/relationships/image" Target="../media/image1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1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18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4.jpg"/><Relationship Id="rId4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итульный лист">
  <p:cSld name="2_Титульный лист">
    <p:bg>
      <p:bgPr>
        <a:solidFill>
          <a:srgbClr val="F5F6F6"/>
        </a:solidFill>
      </p:bgPr>
    </p:bg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Рисунок 720" id="8" name="Google Shape;8;p2"/>
          <p:cNvPicPr preferRelativeResize="0"/>
          <p:nvPr/>
        </p:nvPicPr>
        <p:blipFill rotWithShape="1">
          <a:blip r:embed="rId2">
            <a:alphaModFix/>
          </a:blip>
          <a:srcRect b="65080" l="54788" r="38529" t="2981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2"/>
          <p:cNvSpPr txBox="1"/>
          <p:nvPr>
            <p:ph idx="1" type="body"/>
          </p:nvPr>
        </p:nvSpPr>
        <p:spPr>
          <a:xfrm>
            <a:off x="1436693" y="5243565"/>
            <a:ext cx="5799600" cy="3320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2" type="body"/>
          </p:nvPr>
        </p:nvSpPr>
        <p:spPr>
          <a:xfrm>
            <a:off x="1436693" y="3366229"/>
            <a:ext cx="5800675" cy="16316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1" i="0" sz="4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 rot="5400000">
            <a:off x="5183375" y="7380108"/>
            <a:ext cx="947872" cy="1802676"/>
            <a:chOff x="-20056" y="0"/>
            <a:chExt cx="947872" cy="1802676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-20056" y="0"/>
              <a:ext cx="934913" cy="914400"/>
              <a:chOff x="12069729" y="-1340127"/>
              <a:chExt cx="934913" cy="914400"/>
            </a:xfrm>
          </p:grpSpPr>
          <p:cxnSp>
            <p:nvCxnSpPr>
              <p:cNvPr id="13" name="Google Shape;13;p2"/>
              <p:cNvCxnSpPr/>
              <p:nvPr/>
            </p:nvCxnSpPr>
            <p:spPr>
              <a:xfrm flipH="1">
                <a:off x="12069729" y="-1340127"/>
                <a:ext cx="169677" cy="169677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4" name="Google Shape;14;p2"/>
              <p:cNvCxnSpPr/>
              <p:nvPr/>
            </p:nvCxnSpPr>
            <p:spPr>
              <a:xfrm flipH="1">
                <a:off x="12069729" y="-1340127"/>
                <a:ext cx="47015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5" name="Google Shape;15;p2"/>
              <p:cNvCxnSpPr/>
              <p:nvPr/>
            </p:nvCxnSpPr>
            <p:spPr>
              <a:xfrm flipH="1">
                <a:off x="12082687" y="-1340127"/>
                <a:ext cx="757681" cy="757681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 flipH="1">
                <a:off x="12226449" y="-1183407"/>
                <a:ext cx="757680" cy="75768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 flipH="1">
                <a:off x="12526931" y="-882927"/>
                <a:ext cx="45719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8" name="Google Shape;18;p2"/>
              <p:cNvCxnSpPr/>
              <p:nvPr/>
            </p:nvCxnSpPr>
            <p:spPr>
              <a:xfrm flipH="1">
                <a:off x="12827410" y="-602959"/>
                <a:ext cx="177232" cy="177232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19" name="Google Shape;19;p2"/>
            <p:cNvGrpSpPr/>
            <p:nvPr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20" name="Google Shape;20;p2"/>
              <p:cNvCxnSpPr/>
              <p:nvPr/>
            </p:nvCxnSpPr>
            <p:spPr>
              <a:xfrm flipH="1">
                <a:off x="12069729" y="-1340127"/>
                <a:ext cx="169677" cy="169677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1" name="Google Shape;21;p2"/>
              <p:cNvCxnSpPr/>
              <p:nvPr/>
            </p:nvCxnSpPr>
            <p:spPr>
              <a:xfrm flipH="1">
                <a:off x="12069729" y="-1340127"/>
                <a:ext cx="47015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" name="Google Shape;22;p2"/>
              <p:cNvCxnSpPr/>
              <p:nvPr/>
            </p:nvCxnSpPr>
            <p:spPr>
              <a:xfrm flipH="1">
                <a:off x="12082687" y="-1340127"/>
                <a:ext cx="757681" cy="757681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3" name="Google Shape;23;p2"/>
              <p:cNvCxnSpPr/>
              <p:nvPr/>
            </p:nvCxnSpPr>
            <p:spPr>
              <a:xfrm flipH="1">
                <a:off x="12226449" y="-1183407"/>
                <a:ext cx="757680" cy="75768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" name="Google Shape;24;p2"/>
              <p:cNvCxnSpPr/>
              <p:nvPr/>
            </p:nvCxnSpPr>
            <p:spPr>
              <a:xfrm flipH="1">
                <a:off x="12526931" y="-882927"/>
                <a:ext cx="45719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5" name="Google Shape;25;p2"/>
              <p:cNvCxnSpPr/>
              <p:nvPr/>
            </p:nvCxnSpPr>
            <p:spPr>
              <a:xfrm flipH="1">
                <a:off x="12827410" y="-602959"/>
                <a:ext cx="177232" cy="177232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26" name="Google Shape;26;p2"/>
          <p:cNvSpPr/>
          <p:nvPr/>
        </p:nvSpPr>
        <p:spPr>
          <a:xfrm>
            <a:off x="7452501" y="938437"/>
            <a:ext cx="5279923" cy="6165180"/>
          </a:xfrm>
          <a:custGeom>
            <a:rect b="b" l="l" r="r" t="t"/>
            <a:pathLst>
              <a:path extrusionOk="0" h="5751871" w="4925961">
                <a:moveTo>
                  <a:pt x="1327355" y="5722374"/>
                </a:moveTo>
                <a:lnTo>
                  <a:pt x="855406" y="4277032"/>
                </a:lnTo>
                <a:lnTo>
                  <a:pt x="0" y="4218039"/>
                </a:lnTo>
                <a:lnTo>
                  <a:pt x="530942" y="2094271"/>
                </a:lnTo>
                <a:lnTo>
                  <a:pt x="1032387" y="1681316"/>
                </a:lnTo>
                <a:lnTo>
                  <a:pt x="1504335" y="265471"/>
                </a:lnTo>
                <a:lnTo>
                  <a:pt x="2448232" y="0"/>
                </a:lnTo>
                <a:lnTo>
                  <a:pt x="2949677" y="560439"/>
                </a:lnTo>
                <a:lnTo>
                  <a:pt x="2890684" y="1740310"/>
                </a:lnTo>
                <a:lnTo>
                  <a:pt x="4925961" y="1710813"/>
                </a:lnTo>
                <a:lnTo>
                  <a:pt x="4483509" y="3598606"/>
                </a:lnTo>
                <a:lnTo>
                  <a:pt x="3628103" y="4070555"/>
                </a:lnTo>
                <a:lnTo>
                  <a:pt x="4041058" y="5751871"/>
                </a:lnTo>
                <a:lnTo>
                  <a:pt x="1327355" y="5722374"/>
                </a:lnTo>
                <a:close/>
              </a:path>
            </a:pathLst>
          </a:custGeom>
          <a:solidFill>
            <a:srgbClr val="FB2938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Proxima Nova"/>
              <a:buNone/>
            </a:pPr>
            <a:r>
              <a:t/>
            </a:r>
            <a:endParaRPr b="1" i="0" sz="1800" u="none" cap="none" strike="noStrike">
              <a:solidFill>
                <a:srgbClr val="32333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7" name="Google Shape;27;p2"/>
          <p:cNvPicPr preferRelativeResize="0"/>
          <p:nvPr/>
        </p:nvPicPr>
        <p:blipFill rotWithShape="1">
          <a:blip r:embed="rId3">
            <a:alphaModFix/>
          </a:blip>
          <a:srcRect b="44234" l="23254" r="22897" t="0"/>
          <a:stretch/>
        </p:blipFill>
        <p:spPr>
          <a:xfrm>
            <a:off x="7698701" y="351845"/>
            <a:ext cx="4572390" cy="6506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71600" y="2111693"/>
            <a:ext cx="2618175" cy="5934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864">
          <p15:clr>
            <a:srgbClr val="FBAE40"/>
          </p15:clr>
        </p15:guide>
        <p15:guide id="2" orient="horz" pos="1704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Слайд №2.2 Разворот слева">
  <p:cSld name="3_Слайд №2.2 Разворот слева">
    <p:bg>
      <p:bgPr>
        <a:solidFill>
          <a:srgbClr val="F5F6F6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1"/>
          <p:cNvSpPr txBox="1"/>
          <p:nvPr>
            <p:ph idx="1" type="body"/>
          </p:nvPr>
        </p:nvSpPr>
        <p:spPr>
          <a:xfrm>
            <a:off x="994677" y="3062982"/>
            <a:ext cx="4274127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1" i="0" sz="3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cxnSp>
        <p:nvCxnSpPr>
          <p:cNvPr id="107" name="Google Shape;107;p11"/>
          <p:cNvCxnSpPr/>
          <p:nvPr/>
        </p:nvCxnSpPr>
        <p:spPr>
          <a:xfrm>
            <a:off x="994677" y="2599104"/>
            <a:ext cx="1080000" cy="0"/>
          </a:xfrm>
          <a:prstGeom prst="straightConnector1">
            <a:avLst/>
          </a:prstGeom>
          <a:noFill/>
          <a:ln cap="flat" cmpd="sng" w="76200">
            <a:solidFill>
              <a:srgbClr val="FB2A38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Рисунок 720" id="108" name="Google Shape;108;p11"/>
          <p:cNvPicPr preferRelativeResize="0"/>
          <p:nvPr/>
        </p:nvPicPr>
        <p:blipFill rotWithShape="1">
          <a:blip r:embed="rId2">
            <a:alphaModFix/>
          </a:blip>
          <a:srcRect b="77678" l="45143" r="38530" t="5844"/>
          <a:stretch/>
        </p:blipFill>
        <p:spPr>
          <a:xfrm rot="5400000">
            <a:off x="10672896" y="5338896"/>
            <a:ext cx="1519104" cy="151910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1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110" name="Google Shape;110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858" y="1126409"/>
            <a:ext cx="6837007" cy="59394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лист">
  <p:cSld name="1_Титульный лист">
    <p:bg>
      <p:bgPr>
        <a:solidFill>
          <a:srgbClr val="F5F6F6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30050" y="1034349"/>
            <a:ext cx="7703507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Рисунок 720" id="113" name="Google Shape;113;p12"/>
          <p:cNvPicPr preferRelativeResize="0"/>
          <p:nvPr/>
        </p:nvPicPr>
        <p:blipFill rotWithShape="1">
          <a:blip r:embed="rId3">
            <a:alphaModFix/>
          </a:blip>
          <a:srcRect b="65080" l="54788" r="38529" t="2981"/>
          <a:stretch/>
        </p:blipFill>
        <p:spPr>
          <a:xfrm rot="10800000">
            <a:off x="-280867" y="3102803"/>
            <a:ext cx="921952" cy="43652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4" name="Google Shape;114;p12"/>
          <p:cNvGrpSpPr/>
          <p:nvPr/>
        </p:nvGrpSpPr>
        <p:grpSpPr>
          <a:xfrm rot="5400000">
            <a:off x="5183375" y="7380108"/>
            <a:ext cx="947872" cy="1802676"/>
            <a:chOff x="-20056" y="0"/>
            <a:chExt cx="947872" cy="1802676"/>
          </a:xfrm>
        </p:grpSpPr>
        <p:grpSp>
          <p:nvGrpSpPr>
            <p:cNvPr id="115" name="Google Shape;115;p12"/>
            <p:cNvGrpSpPr/>
            <p:nvPr/>
          </p:nvGrpSpPr>
          <p:grpSpPr>
            <a:xfrm>
              <a:off x="-20056" y="0"/>
              <a:ext cx="934913" cy="914400"/>
              <a:chOff x="12069729" y="-1340127"/>
              <a:chExt cx="934913" cy="914400"/>
            </a:xfrm>
          </p:grpSpPr>
          <p:cxnSp>
            <p:nvCxnSpPr>
              <p:cNvPr id="116" name="Google Shape;116;p12"/>
              <p:cNvCxnSpPr/>
              <p:nvPr/>
            </p:nvCxnSpPr>
            <p:spPr>
              <a:xfrm flipH="1">
                <a:off x="12069729" y="-1340127"/>
                <a:ext cx="169677" cy="169677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17" name="Google Shape;117;p12"/>
              <p:cNvCxnSpPr/>
              <p:nvPr/>
            </p:nvCxnSpPr>
            <p:spPr>
              <a:xfrm flipH="1">
                <a:off x="12069729" y="-1340127"/>
                <a:ext cx="47015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18" name="Google Shape;118;p12"/>
              <p:cNvCxnSpPr/>
              <p:nvPr/>
            </p:nvCxnSpPr>
            <p:spPr>
              <a:xfrm flipH="1">
                <a:off x="12082687" y="-1340127"/>
                <a:ext cx="757681" cy="757681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19" name="Google Shape;119;p12"/>
              <p:cNvCxnSpPr/>
              <p:nvPr/>
            </p:nvCxnSpPr>
            <p:spPr>
              <a:xfrm flipH="1">
                <a:off x="12226449" y="-1183407"/>
                <a:ext cx="757680" cy="75768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20" name="Google Shape;120;p12"/>
              <p:cNvCxnSpPr/>
              <p:nvPr/>
            </p:nvCxnSpPr>
            <p:spPr>
              <a:xfrm flipH="1">
                <a:off x="12526931" y="-882927"/>
                <a:ext cx="45719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21" name="Google Shape;121;p12"/>
              <p:cNvCxnSpPr/>
              <p:nvPr/>
            </p:nvCxnSpPr>
            <p:spPr>
              <a:xfrm flipH="1">
                <a:off x="12827410" y="-602959"/>
                <a:ext cx="177232" cy="177232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122" name="Google Shape;122;p12"/>
            <p:cNvGrpSpPr/>
            <p:nvPr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123" name="Google Shape;123;p12"/>
              <p:cNvCxnSpPr/>
              <p:nvPr/>
            </p:nvCxnSpPr>
            <p:spPr>
              <a:xfrm flipH="1">
                <a:off x="12069729" y="-1340127"/>
                <a:ext cx="169677" cy="169677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24" name="Google Shape;124;p12"/>
              <p:cNvCxnSpPr/>
              <p:nvPr/>
            </p:nvCxnSpPr>
            <p:spPr>
              <a:xfrm flipH="1">
                <a:off x="12069729" y="-1340127"/>
                <a:ext cx="47015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25" name="Google Shape;125;p12"/>
              <p:cNvCxnSpPr/>
              <p:nvPr/>
            </p:nvCxnSpPr>
            <p:spPr>
              <a:xfrm flipH="1">
                <a:off x="12082687" y="-1340127"/>
                <a:ext cx="757681" cy="757681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26" name="Google Shape;126;p12"/>
              <p:cNvCxnSpPr/>
              <p:nvPr/>
            </p:nvCxnSpPr>
            <p:spPr>
              <a:xfrm flipH="1">
                <a:off x="12226449" y="-1183407"/>
                <a:ext cx="757680" cy="75768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27" name="Google Shape;127;p12"/>
              <p:cNvCxnSpPr/>
              <p:nvPr/>
            </p:nvCxnSpPr>
            <p:spPr>
              <a:xfrm flipH="1">
                <a:off x="12526931" y="-882927"/>
                <a:ext cx="45719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28" name="Google Shape;128;p12"/>
              <p:cNvCxnSpPr/>
              <p:nvPr/>
            </p:nvCxnSpPr>
            <p:spPr>
              <a:xfrm flipH="1">
                <a:off x="12827410" y="-602959"/>
                <a:ext cx="177232" cy="177232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129" name="Google Shape;129;p12"/>
          <p:cNvSpPr txBox="1"/>
          <p:nvPr/>
        </p:nvSpPr>
        <p:spPr>
          <a:xfrm>
            <a:off x="817872" y="2922101"/>
            <a:ext cx="4473661" cy="757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ru-RU" sz="5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СПАСИБО</a:t>
            </a:r>
            <a:endParaRPr/>
          </a:p>
        </p:txBody>
      </p:sp>
      <p:sp>
        <p:nvSpPr>
          <p:cNvPr id="130" name="Google Shape;130;p12"/>
          <p:cNvSpPr txBox="1"/>
          <p:nvPr/>
        </p:nvSpPr>
        <p:spPr>
          <a:xfrm>
            <a:off x="830483" y="3685902"/>
            <a:ext cx="5984655" cy="17692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ru-RU" sz="5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ЗА ВНИМАНИЕ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лист">
  <p:cSld name="Титульный лист">
    <p:bg>
      <p:bgPr>
        <a:solidFill>
          <a:srgbClr val="F5F6F6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Рисунок 720" id="132" name="Google Shape;132;p13"/>
          <p:cNvPicPr preferRelativeResize="0"/>
          <p:nvPr/>
        </p:nvPicPr>
        <p:blipFill rotWithShape="1">
          <a:blip r:embed="rId2">
            <a:alphaModFix/>
          </a:blip>
          <a:srcRect b="65080" l="54788" r="38529" t="2981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1651826" y="5243565"/>
            <a:ext cx="5799600" cy="3320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34" name="Google Shape;134;p13"/>
          <p:cNvSpPr txBox="1"/>
          <p:nvPr>
            <p:ph idx="2" type="body"/>
          </p:nvPr>
        </p:nvSpPr>
        <p:spPr>
          <a:xfrm>
            <a:off x="1651826" y="3366229"/>
            <a:ext cx="5800675" cy="16316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1" i="0" sz="4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135" name="Google Shape;13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1826" y="2497249"/>
            <a:ext cx="2565332" cy="3012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6" name="Google Shape;136;p13"/>
          <p:cNvGrpSpPr/>
          <p:nvPr/>
        </p:nvGrpSpPr>
        <p:grpSpPr>
          <a:xfrm rot="5400000">
            <a:off x="5183375" y="7380108"/>
            <a:ext cx="947872" cy="1802676"/>
            <a:chOff x="-20056" y="0"/>
            <a:chExt cx="947872" cy="1802676"/>
          </a:xfrm>
        </p:grpSpPr>
        <p:grpSp>
          <p:nvGrpSpPr>
            <p:cNvPr id="137" name="Google Shape;137;p13"/>
            <p:cNvGrpSpPr/>
            <p:nvPr/>
          </p:nvGrpSpPr>
          <p:grpSpPr>
            <a:xfrm>
              <a:off x="-20056" y="0"/>
              <a:ext cx="934913" cy="914400"/>
              <a:chOff x="12069729" y="-1340127"/>
              <a:chExt cx="934913" cy="914400"/>
            </a:xfrm>
          </p:grpSpPr>
          <p:cxnSp>
            <p:nvCxnSpPr>
              <p:cNvPr id="138" name="Google Shape;138;p13"/>
              <p:cNvCxnSpPr/>
              <p:nvPr/>
            </p:nvCxnSpPr>
            <p:spPr>
              <a:xfrm flipH="1">
                <a:off x="12069729" y="-1340127"/>
                <a:ext cx="169677" cy="169677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39" name="Google Shape;139;p13"/>
              <p:cNvCxnSpPr/>
              <p:nvPr/>
            </p:nvCxnSpPr>
            <p:spPr>
              <a:xfrm flipH="1">
                <a:off x="12069729" y="-1340127"/>
                <a:ext cx="47015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40" name="Google Shape;140;p13"/>
              <p:cNvCxnSpPr/>
              <p:nvPr/>
            </p:nvCxnSpPr>
            <p:spPr>
              <a:xfrm flipH="1">
                <a:off x="12082687" y="-1340127"/>
                <a:ext cx="757681" cy="757681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41" name="Google Shape;141;p13"/>
              <p:cNvCxnSpPr/>
              <p:nvPr/>
            </p:nvCxnSpPr>
            <p:spPr>
              <a:xfrm flipH="1">
                <a:off x="12226449" y="-1183407"/>
                <a:ext cx="757680" cy="75768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42" name="Google Shape;142;p13"/>
              <p:cNvCxnSpPr/>
              <p:nvPr/>
            </p:nvCxnSpPr>
            <p:spPr>
              <a:xfrm flipH="1">
                <a:off x="12526931" y="-882927"/>
                <a:ext cx="45719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43" name="Google Shape;143;p13"/>
              <p:cNvCxnSpPr/>
              <p:nvPr/>
            </p:nvCxnSpPr>
            <p:spPr>
              <a:xfrm flipH="1">
                <a:off x="12827410" y="-602959"/>
                <a:ext cx="177232" cy="177232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144" name="Google Shape;144;p13"/>
            <p:cNvGrpSpPr/>
            <p:nvPr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145" name="Google Shape;145;p13"/>
              <p:cNvCxnSpPr/>
              <p:nvPr/>
            </p:nvCxnSpPr>
            <p:spPr>
              <a:xfrm flipH="1">
                <a:off x="12069729" y="-1340127"/>
                <a:ext cx="169677" cy="169677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46" name="Google Shape;146;p13"/>
              <p:cNvCxnSpPr/>
              <p:nvPr/>
            </p:nvCxnSpPr>
            <p:spPr>
              <a:xfrm flipH="1">
                <a:off x="12069729" y="-1340127"/>
                <a:ext cx="47015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47" name="Google Shape;147;p13"/>
              <p:cNvCxnSpPr/>
              <p:nvPr/>
            </p:nvCxnSpPr>
            <p:spPr>
              <a:xfrm flipH="1">
                <a:off x="12082687" y="-1340127"/>
                <a:ext cx="757681" cy="757681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48" name="Google Shape;148;p13"/>
              <p:cNvCxnSpPr/>
              <p:nvPr/>
            </p:nvCxnSpPr>
            <p:spPr>
              <a:xfrm flipH="1">
                <a:off x="12226449" y="-1183407"/>
                <a:ext cx="757680" cy="75768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49" name="Google Shape;149;p13"/>
              <p:cNvCxnSpPr/>
              <p:nvPr/>
            </p:nvCxnSpPr>
            <p:spPr>
              <a:xfrm flipH="1">
                <a:off x="12526931" y="-882927"/>
                <a:ext cx="45719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50" name="Google Shape;150;p13"/>
              <p:cNvCxnSpPr/>
              <p:nvPr/>
            </p:nvCxnSpPr>
            <p:spPr>
              <a:xfrm flipH="1">
                <a:off x="12827410" y="-602959"/>
                <a:ext cx="177232" cy="177232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pic>
        <p:nvPicPr>
          <p:cNvPr id="151" name="Google Shape;151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02729" y="1568834"/>
            <a:ext cx="558927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Титульный лист">
  <p:cSld name="5_Титульный лист">
    <p:bg>
      <p:bgPr>
        <a:solidFill>
          <a:srgbClr val="F5F6F6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Рисунок 720" id="153" name="Google Shape;153;p14"/>
          <p:cNvPicPr preferRelativeResize="0"/>
          <p:nvPr/>
        </p:nvPicPr>
        <p:blipFill rotWithShape="1">
          <a:blip r:embed="rId2">
            <a:alphaModFix/>
          </a:blip>
          <a:srcRect b="65080" l="54788" r="38529" t="2981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4"/>
          <p:cNvSpPr txBox="1"/>
          <p:nvPr>
            <p:ph idx="1" type="body"/>
          </p:nvPr>
        </p:nvSpPr>
        <p:spPr>
          <a:xfrm>
            <a:off x="1651826" y="5243565"/>
            <a:ext cx="5799600" cy="3320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55" name="Google Shape;155;p14"/>
          <p:cNvSpPr txBox="1"/>
          <p:nvPr>
            <p:ph idx="2" type="body"/>
          </p:nvPr>
        </p:nvSpPr>
        <p:spPr>
          <a:xfrm>
            <a:off x="1651826" y="3366229"/>
            <a:ext cx="5800675" cy="16316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1" i="0" sz="4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grpSp>
        <p:nvGrpSpPr>
          <p:cNvPr id="156" name="Google Shape;156;p14"/>
          <p:cNvGrpSpPr/>
          <p:nvPr/>
        </p:nvGrpSpPr>
        <p:grpSpPr>
          <a:xfrm rot="5400000">
            <a:off x="5183375" y="7380108"/>
            <a:ext cx="947872" cy="1802676"/>
            <a:chOff x="-20056" y="0"/>
            <a:chExt cx="947872" cy="1802676"/>
          </a:xfrm>
        </p:grpSpPr>
        <p:grpSp>
          <p:nvGrpSpPr>
            <p:cNvPr id="157" name="Google Shape;157;p14"/>
            <p:cNvGrpSpPr/>
            <p:nvPr/>
          </p:nvGrpSpPr>
          <p:grpSpPr>
            <a:xfrm>
              <a:off x="-20056" y="0"/>
              <a:ext cx="934913" cy="914400"/>
              <a:chOff x="12069729" y="-1340127"/>
              <a:chExt cx="934913" cy="914400"/>
            </a:xfrm>
          </p:grpSpPr>
          <p:cxnSp>
            <p:nvCxnSpPr>
              <p:cNvPr id="158" name="Google Shape;158;p14"/>
              <p:cNvCxnSpPr/>
              <p:nvPr/>
            </p:nvCxnSpPr>
            <p:spPr>
              <a:xfrm flipH="1">
                <a:off x="12069729" y="-1340127"/>
                <a:ext cx="169677" cy="169677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59" name="Google Shape;159;p14"/>
              <p:cNvCxnSpPr/>
              <p:nvPr/>
            </p:nvCxnSpPr>
            <p:spPr>
              <a:xfrm flipH="1">
                <a:off x="12069729" y="-1340127"/>
                <a:ext cx="47015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0" name="Google Shape;160;p14"/>
              <p:cNvCxnSpPr/>
              <p:nvPr/>
            </p:nvCxnSpPr>
            <p:spPr>
              <a:xfrm flipH="1">
                <a:off x="12082687" y="-1340127"/>
                <a:ext cx="757681" cy="757681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1" name="Google Shape;161;p14"/>
              <p:cNvCxnSpPr/>
              <p:nvPr/>
            </p:nvCxnSpPr>
            <p:spPr>
              <a:xfrm flipH="1">
                <a:off x="12226449" y="-1183407"/>
                <a:ext cx="757680" cy="75768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2" name="Google Shape;162;p14"/>
              <p:cNvCxnSpPr/>
              <p:nvPr/>
            </p:nvCxnSpPr>
            <p:spPr>
              <a:xfrm flipH="1">
                <a:off x="12526931" y="-882927"/>
                <a:ext cx="45719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3" name="Google Shape;163;p14"/>
              <p:cNvCxnSpPr/>
              <p:nvPr/>
            </p:nvCxnSpPr>
            <p:spPr>
              <a:xfrm flipH="1">
                <a:off x="12827410" y="-602959"/>
                <a:ext cx="177232" cy="177232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164" name="Google Shape;164;p14"/>
            <p:cNvGrpSpPr/>
            <p:nvPr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165" name="Google Shape;165;p14"/>
              <p:cNvCxnSpPr/>
              <p:nvPr/>
            </p:nvCxnSpPr>
            <p:spPr>
              <a:xfrm flipH="1">
                <a:off x="12069729" y="-1340127"/>
                <a:ext cx="169677" cy="169677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6" name="Google Shape;166;p14"/>
              <p:cNvCxnSpPr/>
              <p:nvPr/>
            </p:nvCxnSpPr>
            <p:spPr>
              <a:xfrm flipH="1">
                <a:off x="12069729" y="-1340127"/>
                <a:ext cx="47015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7" name="Google Shape;167;p14"/>
              <p:cNvCxnSpPr/>
              <p:nvPr/>
            </p:nvCxnSpPr>
            <p:spPr>
              <a:xfrm flipH="1">
                <a:off x="12082687" y="-1340127"/>
                <a:ext cx="757681" cy="757681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8" name="Google Shape;168;p14"/>
              <p:cNvCxnSpPr/>
              <p:nvPr/>
            </p:nvCxnSpPr>
            <p:spPr>
              <a:xfrm flipH="1">
                <a:off x="12226449" y="-1183407"/>
                <a:ext cx="757680" cy="75768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9" name="Google Shape;169;p14"/>
              <p:cNvCxnSpPr/>
              <p:nvPr/>
            </p:nvCxnSpPr>
            <p:spPr>
              <a:xfrm flipH="1">
                <a:off x="12526931" y="-882927"/>
                <a:ext cx="45719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70" name="Google Shape;170;p14"/>
              <p:cNvCxnSpPr/>
              <p:nvPr/>
            </p:nvCxnSpPr>
            <p:spPr>
              <a:xfrm flipH="1">
                <a:off x="12827410" y="-602959"/>
                <a:ext cx="177232" cy="177232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pic>
        <p:nvPicPr>
          <p:cNvPr id="171" name="Google Shape;17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33006" y="1980562"/>
            <a:ext cx="4951114" cy="60749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752">
          <p15:clr>
            <a:srgbClr val="FBAE40"/>
          </p15:clr>
        </p15:guide>
        <p15:guide id="2" pos="103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Титульный лист">
  <p:cSld name="3_Титульный лист">
    <p:bg>
      <p:bgPr>
        <a:solidFill>
          <a:srgbClr val="F5F6F6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Рисунок 720" id="173" name="Google Shape;173;p15"/>
          <p:cNvPicPr preferRelativeResize="0"/>
          <p:nvPr/>
        </p:nvPicPr>
        <p:blipFill rotWithShape="1">
          <a:blip r:embed="rId2">
            <a:alphaModFix/>
          </a:blip>
          <a:srcRect b="65080" l="54788" r="38529" t="2981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5"/>
          <p:cNvSpPr txBox="1"/>
          <p:nvPr>
            <p:ph idx="1" type="body"/>
          </p:nvPr>
        </p:nvSpPr>
        <p:spPr>
          <a:xfrm>
            <a:off x="1651826" y="5243565"/>
            <a:ext cx="5799600" cy="3320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75" name="Google Shape;175;p15"/>
          <p:cNvSpPr txBox="1"/>
          <p:nvPr>
            <p:ph idx="2" type="body"/>
          </p:nvPr>
        </p:nvSpPr>
        <p:spPr>
          <a:xfrm>
            <a:off x="1651826" y="3366229"/>
            <a:ext cx="5800675" cy="16316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1" i="0" sz="4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grpSp>
        <p:nvGrpSpPr>
          <p:cNvPr id="176" name="Google Shape;176;p15"/>
          <p:cNvGrpSpPr/>
          <p:nvPr/>
        </p:nvGrpSpPr>
        <p:grpSpPr>
          <a:xfrm rot="5400000">
            <a:off x="5183375" y="7380108"/>
            <a:ext cx="947872" cy="1802676"/>
            <a:chOff x="-20056" y="0"/>
            <a:chExt cx="947872" cy="1802676"/>
          </a:xfrm>
        </p:grpSpPr>
        <p:grpSp>
          <p:nvGrpSpPr>
            <p:cNvPr id="177" name="Google Shape;177;p15"/>
            <p:cNvGrpSpPr/>
            <p:nvPr/>
          </p:nvGrpSpPr>
          <p:grpSpPr>
            <a:xfrm>
              <a:off x="-20056" y="0"/>
              <a:ext cx="934913" cy="914400"/>
              <a:chOff x="12069729" y="-1340127"/>
              <a:chExt cx="934913" cy="914400"/>
            </a:xfrm>
          </p:grpSpPr>
          <p:cxnSp>
            <p:nvCxnSpPr>
              <p:cNvPr id="178" name="Google Shape;178;p15"/>
              <p:cNvCxnSpPr/>
              <p:nvPr/>
            </p:nvCxnSpPr>
            <p:spPr>
              <a:xfrm flipH="1">
                <a:off x="12069729" y="-1340127"/>
                <a:ext cx="169677" cy="169677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79" name="Google Shape;179;p15"/>
              <p:cNvCxnSpPr/>
              <p:nvPr/>
            </p:nvCxnSpPr>
            <p:spPr>
              <a:xfrm flipH="1">
                <a:off x="12069729" y="-1340127"/>
                <a:ext cx="47015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80" name="Google Shape;180;p15"/>
              <p:cNvCxnSpPr/>
              <p:nvPr/>
            </p:nvCxnSpPr>
            <p:spPr>
              <a:xfrm flipH="1">
                <a:off x="12082687" y="-1340127"/>
                <a:ext cx="757681" cy="757681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81" name="Google Shape;181;p15"/>
              <p:cNvCxnSpPr/>
              <p:nvPr/>
            </p:nvCxnSpPr>
            <p:spPr>
              <a:xfrm flipH="1">
                <a:off x="12226449" y="-1183407"/>
                <a:ext cx="757680" cy="75768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82" name="Google Shape;182;p15"/>
              <p:cNvCxnSpPr/>
              <p:nvPr/>
            </p:nvCxnSpPr>
            <p:spPr>
              <a:xfrm flipH="1">
                <a:off x="12526931" y="-882927"/>
                <a:ext cx="45719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83" name="Google Shape;183;p15"/>
              <p:cNvCxnSpPr/>
              <p:nvPr/>
            </p:nvCxnSpPr>
            <p:spPr>
              <a:xfrm flipH="1">
                <a:off x="12827410" y="-602959"/>
                <a:ext cx="177232" cy="177232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184" name="Google Shape;184;p15"/>
            <p:cNvGrpSpPr/>
            <p:nvPr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185" name="Google Shape;185;p15"/>
              <p:cNvCxnSpPr/>
              <p:nvPr/>
            </p:nvCxnSpPr>
            <p:spPr>
              <a:xfrm flipH="1">
                <a:off x="12069729" y="-1340127"/>
                <a:ext cx="169677" cy="169677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86" name="Google Shape;186;p15"/>
              <p:cNvCxnSpPr/>
              <p:nvPr/>
            </p:nvCxnSpPr>
            <p:spPr>
              <a:xfrm flipH="1">
                <a:off x="12069729" y="-1340127"/>
                <a:ext cx="47015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87" name="Google Shape;187;p15"/>
              <p:cNvCxnSpPr/>
              <p:nvPr/>
            </p:nvCxnSpPr>
            <p:spPr>
              <a:xfrm flipH="1">
                <a:off x="12082687" y="-1340127"/>
                <a:ext cx="757681" cy="757681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88" name="Google Shape;188;p15"/>
              <p:cNvCxnSpPr/>
              <p:nvPr/>
            </p:nvCxnSpPr>
            <p:spPr>
              <a:xfrm flipH="1">
                <a:off x="12226449" y="-1183407"/>
                <a:ext cx="757680" cy="75768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89" name="Google Shape;189;p15"/>
              <p:cNvCxnSpPr/>
              <p:nvPr/>
            </p:nvCxnSpPr>
            <p:spPr>
              <a:xfrm flipH="1">
                <a:off x="12526931" y="-882927"/>
                <a:ext cx="45719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90" name="Google Shape;190;p15"/>
              <p:cNvCxnSpPr/>
              <p:nvPr/>
            </p:nvCxnSpPr>
            <p:spPr>
              <a:xfrm flipH="1">
                <a:off x="12827410" y="-602959"/>
                <a:ext cx="177232" cy="177232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pic>
        <p:nvPicPr>
          <p:cNvPr id="191" name="Google Shape;19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02729" y="1568834"/>
            <a:ext cx="5589271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51826" y="2532889"/>
            <a:ext cx="2255993" cy="2865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776">
          <p15:clr>
            <a:srgbClr val="FBAE40"/>
          </p15:clr>
        </p15:guide>
        <p15:guide id="2" orient="horz" pos="1560">
          <p15:clr>
            <a:srgbClr val="FBAE40"/>
          </p15:clr>
        </p15:guide>
        <p15:guide id="3" pos="2664">
          <p15:clr>
            <a:srgbClr val="FBAE40"/>
          </p15:clr>
        </p15:guide>
        <p15:guide id="4" pos="1008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Титульный лист">
  <p:cSld name="4_Титульный лист">
    <p:bg>
      <p:bgPr>
        <a:solidFill>
          <a:srgbClr val="F5F6F6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6"/>
          <p:cNvSpPr txBox="1"/>
          <p:nvPr>
            <p:ph idx="1" type="body"/>
          </p:nvPr>
        </p:nvSpPr>
        <p:spPr>
          <a:xfrm>
            <a:off x="5469372" y="5243565"/>
            <a:ext cx="5799600" cy="3320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95" name="Google Shape;195;p16"/>
          <p:cNvSpPr txBox="1"/>
          <p:nvPr>
            <p:ph idx="2" type="body"/>
          </p:nvPr>
        </p:nvSpPr>
        <p:spPr>
          <a:xfrm>
            <a:off x="5469372" y="3366229"/>
            <a:ext cx="5800675" cy="16316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1" i="0" sz="4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grpSp>
        <p:nvGrpSpPr>
          <p:cNvPr id="196" name="Google Shape;196;p16"/>
          <p:cNvGrpSpPr/>
          <p:nvPr/>
        </p:nvGrpSpPr>
        <p:grpSpPr>
          <a:xfrm rot="5400000">
            <a:off x="5183375" y="7380108"/>
            <a:ext cx="947872" cy="1802676"/>
            <a:chOff x="-20056" y="0"/>
            <a:chExt cx="947872" cy="1802676"/>
          </a:xfrm>
        </p:grpSpPr>
        <p:grpSp>
          <p:nvGrpSpPr>
            <p:cNvPr id="197" name="Google Shape;197;p16"/>
            <p:cNvGrpSpPr/>
            <p:nvPr/>
          </p:nvGrpSpPr>
          <p:grpSpPr>
            <a:xfrm>
              <a:off x="-20056" y="0"/>
              <a:ext cx="934913" cy="914400"/>
              <a:chOff x="12069729" y="-1340127"/>
              <a:chExt cx="934913" cy="914400"/>
            </a:xfrm>
          </p:grpSpPr>
          <p:cxnSp>
            <p:nvCxnSpPr>
              <p:cNvPr id="198" name="Google Shape;198;p16"/>
              <p:cNvCxnSpPr/>
              <p:nvPr/>
            </p:nvCxnSpPr>
            <p:spPr>
              <a:xfrm flipH="1">
                <a:off x="12069729" y="-1340127"/>
                <a:ext cx="169677" cy="169677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99" name="Google Shape;199;p16"/>
              <p:cNvCxnSpPr/>
              <p:nvPr/>
            </p:nvCxnSpPr>
            <p:spPr>
              <a:xfrm flipH="1">
                <a:off x="12069729" y="-1340127"/>
                <a:ext cx="47015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00" name="Google Shape;200;p16"/>
              <p:cNvCxnSpPr/>
              <p:nvPr/>
            </p:nvCxnSpPr>
            <p:spPr>
              <a:xfrm flipH="1">
                <a:off x="12082687" y="-1340127"/>
                <a:ext cx="757681" cy="757681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01" name="Google Shape;201;p16"/>
              <p:cNvCxnSpPr/>
              <p:nvPr/>
            </p:nvCxnSpPr>
            <p:spPr>
              <a:xfrm flipH="1">
                <a:off x="12226449" y="-1183407"/>
                <a:ext cx="757680" cy="75768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02" name="Google Shape;202;p16"/>
              <p:cNvCxnSpPr/>
              <p:nvPr/>
            </p:nvCxnSpPr>
            <p:spPr>
              <a:xfrm flipH="1">
                <a:off x="12526931" y="-882927"/>
                <a:ext cx="45719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03" name="Google Shape;203;p16"/>
              <p:cNvCxnSpPr/>
              <p:nvPr/>
            </p:nvCxnSpPr>
            <p:spPr>
              <a:xfrm flipH="1">
                <a:off x="12827410" y="-602959"/>
                <a:ext cx="177232" cy="177232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204" name="Google Shape;204;p16"/>
            <p:cNvGrpSpPr/>
            <p:nvPr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205" name="Google Shape;205;p16"/>
              <p:cNvCxnSpPr/>
              <p:nvPr/>
            </p:nvCxnSpPr>
            <p:spPr>
              <a:xfrm flipH="1">
                <a:off x="12069729" y="-1340127"/>
                <a:ext cx="169677" cy="169677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06" name="Google Shape;206;p16"/>
              <p:cNvCxnSpPr/>
              <p:nvPr/>
            </p:nvCxnSpPr>
            <p:spPr>
              <a:xfrm flipH="1">
                <a:off x="12069729" y="-1340127"/>
                <a:ext cx="47015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07" name="Google Shape;207;p16"/>
              <p:cNvCxnSpPr/>
              <p:nvPr/>
            </p:nvCxnSpPr>
            <p:spPr>
              <a:xfrm flipH="1">
                <a:off x="12082687" y="-1340127"/>
                <a:ext cx="757681" cy="757681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08" name="Google Shape;208;p16"/>
              <p:cNvCxnSpPr/>
              <p:nvPr/>
            </p:nvCxnSpPr>
            <p:spPr>
              <a:xfrm flipH="1">
                <a:off x="12226449" y="-1183407"/>
                <a:ext cx="757680" cy="75768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09" name="Google Shape;209;p16"/>
              <p:cNvCxnSpPr/>
              <p:nvPr/>
            </p:nvCxnSpPr>
            <p:spPr>
              <a:xfrm flipH="1">
                <a:off x="12526931" y="-882927"/>
                <a:ext cx="45719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10" name="Google Shape;210;p16"/>
              <p:cNvCxnSpPr/>
              <p:nvPr/>
            </p:nvCxnSpPr>
            <p:spPr>
              <a:xfrm flipH="1">
                <a:off x="12827410" y="-602959"/>
                <a:ext cx="177232" cy="177232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pic>
        <p:nvPicPr>
          <p:cNvPr id="211" name="Google Shape;211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53187" y="2416919"/>
            <a:ext cx="1841486" cy="41909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Рисунок 720" id="212" name="Google Shape;212;p16"/>
          <p:cNvPicPr preferRelativeResize="0"/>
          <p:nvPr/>
        </p:nvPicPr>
        <p:blipFill rotWithShape="1">
          <a:blip r:embed="rId3">
            <a:alphaModFix/>
          </a:blip>
          <a:srcRect b="65080" l="54788" r="38529" t="2981"/>
          <a:stretch/>
        </p:blipFill>
        <p:spPr>
          <a:xfrm rot="10800000">
            <a:off x="11270047" y="2492718"/>
            <a:ext cx="921952" cy="4365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241090">
            <a:off x="278202" y="2345788"/>
            <a:ext cx="5049832" cy="418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Титульный лист">
  <p:cSld name="8_Титульный лист">
    <p:bg>
      <p:bgPr>
        <a:solidFill>
          <a:srgbClr val="F5F6F6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7"/>
          <p:cNvSpPr txBox="1"/>
          <p:nvPr>
            <p:ph idx="1" type="body"/>
          </p:nvPr>
        </p:nvSpPr>
        <p:spPr>
          <a:xfrm>
            <a:off x="5469372" y="5243565"/>
            <a:ext cx="5799600" cy="3320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16" name="Google Shape;216;p17"/>
          <p:cNvSpPr txBox="1"/>
          <p:nvPr>
            <p:ph idx="2" type="body"/>
          </p:nvPr>
        </p:nvSpPr>
        <p:spPr>
          <a:xfrm>
            <a:off x="5469372" y="3366229"/>
            <a:ext cx="5800675" cy="16316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1" i="0" sz="4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grpSp>
        <p:nvGrpSpPr>
          <p:cNvPr id="217" name="Google Shape;217;p17"/>
          <p:cNvGrpSpPr/>
          <p:nvPr/>
        </p:nvGrpSpPr>
        <p:grpSpPr>
          <a:xfrm rot="5400000">
            <a:off x="5183375" y="7380108"/>
            <a:ext cx="947872" cy="1802676"/>
            <a:chOff x="-20056" y="0"/>
            <a:chExt cx="947872" cy="1802676"/>
          </a:xfrm>
        </p:grpSpPr>
        <p:grpSp>
          <p:nvGrpSpPr>
            <p:cNvPr id="218" name="Google Shape;218;p17"/>
            <p:cNvGrpSpPr/>
            <p:nvPr/>
          </p:nvGrpSpPr>
          <p:grpSpPr>
            <a:xfrm>
              <a:off x="-20056" y="0"/>
              <a:ext cx="934913" cy="914400"/>
              <a:chOff x="12069729" y="-1340127"/>
              <a:chExt cx="934913" cy="914400"/>
            </a:xfrm>
          </p:grpSpPr>
          <p:cxnSp>
            <p:nvCxnSpPr>
              <p:cNvPr id="219" name="Google Shape;219;p17"/>
              <p:cNvCxnSpPr/>
              <p:nvPr/>
            </p:nvCxnSpPr>
            <p:spPr>
              <a:xfrm flipH="1">
                <a:off x="12069729" y="-1340127"/>
                <a:ext cx="169677" cy="169677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0" name="Google Shape;220;p17"/>
              <p:cNvCxnSpPr/>
              <p:nvPr/>
            </p:nvCxnSpPr>
            <p:spPr>
              <a:xfrm flipH="1">
                <a:off x="12069729" y="-1340127"/>
                <a:ext cx="47015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1" name="Google Shape;221;p17"/>
              <p:cNvCxnSpPr/>
              <p:nvPr/>
            </p:nvCxnSpPr>
            <p:spPr>
              <a:xfrm flipH="1">
                <a:off x="12082687" y="-1340127"/>
                <a:ext cx="757681" cy="757681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2" name="Google Shape;222;p17"/>
              <p:cNvCxnSpPr/>
              <p:nvPr/>
            </p:nvCxnSpPr>
            <p:spPr>
              <a:xfrm flipH="1">
                <a:off x="12226449" y="-1183407"/>
                <a:ext cx="757680" cy="75768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3" name="Google Shape;223;p17"/>
              <p:cNvCxnSpPr/>
              <p:nvPr/>
            </p:nvCxnSpPr>
            <p:spPr>
              <a:xfrm flipH="1">
                <a:off x="12526931" y="-882927"/>
                <a:ext cx="45719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4" name="Google Shape;224;p17"/>
              <p:cNvCxnSpPr/>
              <p:nvPr/>
            </p:nvCxnSpPr>
            <p:spPr>
              <a:xfrm flipH="1">
                <a:off x="12827410" y="-602959"/>
                <a:ext cx="177232" cy="177232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225" name="Google Shape;225;p17"/>
            <p:cNvGrpSpPr/>
            <p:nvPr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226" name="Google Shape;226;p17"/>
              <p:cNvCxnSpPr/>
              <p:nvPr/>
            </p:nvCxnSpPr>
            <p:spPr>
              <a:xfrm flipH="1">
                <a:off x="12069729" y="-1340127"/>
                <a:ext cx="169677" cy="169677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7" name="Google Shape;227;p17"/>
              <p:cNvCxnSpPr/>
              <p:nvPr/>
            </p:nvCxnSpPr>
            <p:spPr>
              <a:xfrm flipH="1">
                <a:off x="12069729" y="-1340127"/>
                <a:ext cx="47015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8" name="Google Shape;228;p17"/>
              <p:cNvCxnSpPr/>
              <p:nvPr/>
            </p:nvCxnSpPr>
            <p:spPr>
              <a:xfrm flipH="1">
                <a:off x="12082687" y="-1340127"/>
                <a:ext cx="757681" cy="757681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9" name="Google Shape;229;p17"/>
              <p:cNvCxnSpPr/>
              <p:nvPr/>
            </p:nvCxnSpPr>
            <p:spPr>
              <a:xfrm flipH="1">
                <a:off x="12226449" y="-1183407"/>
                <a:ext cx="757680" cy="75768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30" name="Google Shape;230;p17"/>
              <p:cNvCxnSpPr/>
              <p:nvPr/>
            </p:nvCxnSpPr>
            <p:spPr>
              <a:xfrm flipH="1">
                <a:off x="12526931" y="-882927"/>
                <a:ext cx="45719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31" name="Google Shape;231;p17"/>
              <p:cNvCxnSpPr/>
              <p:nvPr/>
            </p:nvCxnSpPr>
            <p:spPr>
              <a:xfrm flipH="1">
                <a:off x="12827410" y="-602959"/>
                <a:ext cx="177232" cy="177232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pic>
        <p:nvPicPr>
          <p:cNvPr descr="Рисунок 720" id="232" name="Google Shape;232;p17"/>
          <p:cNvPicPr preferRelativeResize="0"/>
          <p:nvPr/>
        </p:nvPicPr>
        <p:blipFill rotWithShape="1">
          <a:blip r:embed="rId2">
            <a:alphaModFix/>
          </a:blip>
          <a:srcRect b="65080" l="54788" r="38529" t="2981"/>
          <a:stretch/>
        </p:blipFill>
        <p:spPr>
          <a:xfrm rot="10800000">
            <a:off x="11270047" y="2492718"/>
            <a:ext cx="921952" cy="4365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1800" y="539496"/>
            <a:ext cx="3134451" cy="1494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Титульный лист">
  <p:cSld name="6_Титульный лист">
    <p:bg>
      <p:bgPr>
        <a:solidFill>
          <a:srgbClr val="F5F6F6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Рисунок 720" id="235" name="Google Shape;235;p18"/>
          <p:cNvPicPr preferRelativeResize="0"/>
          <p:nvPr/>
        </p:nvPicPr>
        <p:blipFill rotWithShape="1">
          <a:blip r:embed="rId2">
            <a:alphaModFix/>
          </a:blip>
          <a:srcRect b="65080" l="54788" r="38529" t="2981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18"/>
          <p:cNvSpPr txBox="1"/>
          <p:nvPr>
            <p:ph idx="1" type="body"/>
          </p:nvPr>
        </p:nvSpPr>
        <p:spPr>
          <a:xfrm>
            <a:off x="1436693" y="5243565"/>
            <a:ext cx="5799600" cy="3320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37" name="Google Shape;237;p18"/>
          <p:cNvSpPr txBox="1"/>
          <p:nvPr>
            <p:ph idx="2" type="body"/>
          </p:nvPr>
        </p:nvSpPr>
        <p:spPr>
          <a:xfrm>
            <a:off x="1436693" y="3366229"/>
            <a:ext cx="5800675" cy="16316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1" i="0" sz="4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grpSp>
        <p:nvGrpSpPr>
          <p:cNvPr id="238" name="Google Shape;238;p18"/>
          <p:cNvGrpSpPr/>
          <p:nvPr/>
        </p:nvGrpSpPr>
        <p:grpSpPr>
          <a:xfrm rot="5400000">
            <a:off x="5183375" y="7380108"/>
            <a:ext cx="947872" cy="1802676"/>
            <a:chOff x="-20056" y="0"/>
            <a:chExt cx="947872" cy="1802676"/>
          </a:xfrm>
        </p:grpSpPr>
        <p:grpSp>
          <p:nvGrpSpPr>
            <p:cNvPr id="239" name="Google Shape;239;p18"/>
            <p:cNvGrpSpPr/>
            <p:nvPr/>
          </p:nvGrpSpPr>
          <p:grpSpPr>
            <a:xfrm>
              <a:off x="-20056" y="0"/>
              <a:ext cx="934913" cy="914400"/>
              <a:chOff x="12069729" y="-1340127"/>
              <a:chExt cx="934913" cy="914400"/>
            </a:xfrm>
          </p:grpSpPr>
          <p:cxnSp>
            <p:nvCxnSpPr>
              <p:cNvPr id="240" name="Google Shape;240;p18"/>
              <p:cNvCxnSpPr/>
              <p:nvPr/>
            </p:nvCxnSpPr>
            <p:spPr>
              <a:xfrm flipH="1">
                <a:off x="12069729" y="-1340127"/>
                <a:ext cx="169677" cy="169677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1" name="Google Shape;241;p18"/>
              <p:cNvCxnSpPr/>
              <p:nvPr/>
            </p:nvCxnSpPr>
            <p:spPr>
              <a:xfrm flipH="1">
                <a:off x="12069729" y="-1340127"/>
                <a:ext cx="47015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2" name="Google Shape;242;p18"/>
              <p:cNvCxnSpPr/>
              <p:nvPr/>
            </p:nvCxnSpPr>
            <p:spPr>
              <a:xfrm flipH="1">
                <a:off x="12082687" y="-1340127"/>
                <a:ext cx="757681" cy="757681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3" name="Google Shape;243;p18"/>
              <p:cNvCxnSpPr/>
              <p:nvPr/>
            </p:nvCxnSpPr>
            <p:spPr>
              <a:xfrm flipH="1">
                <a:off x="12226449" y="-1183407"/>
                <a:ext cx="757680" cy="75768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4" name="Google Shape;244;p18"/>
              <p:cNvCxnSpPr/>
              <p:nvPr/>
            </p:nvCxnSpPr>
            <p:spPr>
              <a:xfrm flipH="1">
                <a:off x="12526931" y="-882927"/>
                <a:ext cx="45719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5" name="Google Shape;245;p18"/>
              <p:cNvCxnSpPr/>
              <p:nvPr/>
            </p:nvCxnSpPr>
            <p:spPr>
              <a:xfrm flipH="1">
                <a:off x="12827410" y="-602959"/>
                <a:ext cx="177232" cy="177232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246" name="Google Shape;246;p18"/>
            <p:cNvGrpSpPr/>
            <p:nvPr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247" name="Google Shape;247;p18"/>
              <p:cNvCxnSpPr/>
              <p:nvPr/>
            </p:nvCxnSpPr>
            <p:spPr>
              <a:xfrm flipH="1">
                <a:off x="12069729" y="-1340127"/>
                <a:ext cx="169677" cy="169677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8" name="Google Shape;248;p18"/>
              <p:cNvCxnSpPr/>
              <p:nvPr/>
            </p:nvCxnSpPr>
            <p:spPr>
              <a:xfrm flipH="1">
                <a:off x="12069729" y="-1340127"/>
                <a:ext cx="47015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9" name="Google Shape;249;p18"/>
              <p:cNvCxnSpPr/>
              <p:nvPr/>
            </p:nvCxnSpPr>
            <p:spPr>
              <a:xfrm flipH="1">
                <a:off x="12082687" y="-1340127"/>
                <a:ext cx="757681" cy="757681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50" name="Google Shape;250;p18"/>
              <p:cNvCxnSpPr/>
              <p:nvPr/>
            </p:nvCxnSpPr>
            <p:spPr>
              <a:xfrm flipH="1">
                <a:off x="12226449" y="-1183407"/>
                <a:ext cx="757680" cy="75768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51" name="Google Shape;251;p18"/>
              <p:cNvCxnSpPr/>
              <p:nvPr/>
            </p:nvCxnSpPr>
            <p:spPr>
              <a:xfrm flipH="1">
                <a:off x="12526931" y="-882927"/>
                <a:ext cx="45719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52" name="Google Shape;252;p18"/>
              <p:cNvCxnSpPr/>
              <p:nvPr/>
            </p:nvCxnSpPr>
            <p:spPr>
              <a:xfrm flipH="1">
                <a:off x="12827410" y="-602959"/>
                <a:ext cx="177232" cy="177232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pic>
        <p:nvPicPr>
          <p:cNvPr id="253" name="Google Shape;25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6693" y="2500827"/>
            <a:ext cx="1473146" cy="190493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18"/>
          <p:cNvSpPr/>
          <p:nvPr/>
        </p:nvSpPr>
        <p:spPr>
          <a:xfrm>
            <a:off x="7452501" y="938437"/>
            <a:ext cx="5279923" cy="6165180"/>
          </a:xfrm>
          <a:custGeom>
            <a:rect b="b" l="l" r="r" t="t"/>
            <a:pathLst>
              <a:path extrusionOk="0" h="5751871" w="4925961">
                <a:moveTo>
                  <a:pt x="1327355" y="5722374"/>
                </a:moveTo>
                <a:lnTo>
                  <a:pt x="855406" y="4277032"/>
                </a:lnTo>
                <a:lnTo>
                  <a:pt x="0" y="4218039"/>
                </a:lnTo>
                <a:lnTo>
                  <a:pt x="530942" y="2094271"/>
                </a:lnTo>
                <a:lnTo>
                  <a:pt x="1032387" y="1681316"/>
                </a:lnTo>
                <a:lnTo>
                  <a:pt x="1504335" y="265471"/>
                </a:lnTo>
                <a:lnTo>
                  <a:pt x="2448232" y="0"/>
                </a:lnTo>
                <a:lnTo>
                  <a:pt x="2949677" y="560439"/>
                </a:lnTo>
                <a:lnTo>
                  <a:pt x="2890684" y="1740310"/>
                </a:lnTo>
                <a:lnTo>
                  <a:pt x="4925961" y="1710813"/>
                </a:lnTo>
                <a:lnTo>
                  <a:pt x="4483509" y="3598606"/>
                </a:lnTo>
                <a:lnTo>
                  <a:pt x="3628103" y="4070555"/>
                </a:lnTo>
                <a:lnTo>
                  <a:pt x="4041058" y="5751871"/>
                </a:lnTo>
                <a:lnTo>
                  <a:pt x="1327355" y="5722374"/>
                </a:lnTo>
                <a:close/>
              </a:path>
            </a:pathLst>
          </a:custGeom>
          <a:solidFill>
            <a:srgbClr val="FB2938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Proxima Nova"/>
              <a:buNone/>
            </a:pPr>
            <a:r>
              <a:t/>
            </a:r>
            <a:endParaRPr b="1" i="0" sz="1800" u="none" cap="none" strike="noStrike">
              <a:solidFill>
                <a:srgbClr val="32333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55" name="Google Shape;255;p18"/>
          <p:cNvPicPr preferRelativeResize="0"/>
          <p:nvPr/>
        </p:nvPicPr>
        <p:blipFill rotWithShape="1">
          <a:blip r:embed="rId4">
            <a:alphaModFix/>
          </a:blip>
          <a:srcRect b="44234" l="23254" r="22897" t="0"/>
          <a:stretch/>
        </p:blipFill>
        <p:spPr>
          <a:xfrm>
            <a:off x="7698701" y="351845"/>
            <a:ext cx="4572390" cy="6506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>
  <p:cSld name="Пустой слайд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Титульный лист">
  <p:cSld name="7_Титульный лист">
    <p:bg>
      <p:bgPr>
        <a:solidFill>
          <a:srgbClr val="F5F6F6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Рисунок 720" id="30" name="Google Shape;30;p3"/>
          <p:cNvPicPr preferRelativeResize="0"/>
          <p:nvPr/>
        </p:nvPicPr>
        <p:blipFill rotWithShape="1">
          <a:blip r:embed="rId2">
            <a:alphaModFix/>
          </a:blip>
          <a:srcRect b="65080" l="54788" r="38529" t="2981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3"/>
          <p:cNvSpPr txBox="1"/>
          <p:nvPr>
            <p:ph idx="1" type="body"/>
          </p:nvPr>
        </p:nvSpPr>
        <p:spPr>
          <a:xfrm>
            <a:off x="1651826" y="5243565"/>
            <a:ext cx="5799600" cy="3320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2" name="Google Shape;32;p3"/>
          <p:cNvSpPr txBox="1"/>
          <p:nvPr>
            <p:ph idx="2" type="body"/>
          </p:nvPr>
        </p:nvSpPr>
        <p:spPr>
          <a:xfrm>
            <a:off x="1651826" y="3366229"/>
            <a:ext cx="5800675" cy="16316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1" i="0" sz="4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grpSp>
        <p:nvGrpSpPr>
          <p:cNvPr id="33" name="Google Shape;33;p3"/>
          <p:cNvGrpSpPr/>
          <p:nvPr/>
        </p:nvGrpSpPr>
        <p:grpSpPr>
          <a:xfrm rot="5400000">
            <a:off x="5183375" y="7380108"/>
            <a:ext cx="947872" cy="1802676"/>
            <a:chOff x="-20056" y="0"/>
            <a:chExt cx="947872" cy="1802676"/>
          </a:xfrm>
        </p:grpSpPr>
        <p:grpSp>
          <p:nvGrpSpPr>
            <p:cNvPr id="34" name="Google Shape;34;p3"/>
            <p:cNvGrpSpPr/>
            <p:nvPr/>
          </p:nvGrpSpPr>
          <p:grpSpPr>
            <a:xfrm>
              <a:off x="-20056" y="0"/>
              <a:ext cx="934913" cy="914400"/>
              <a:chOff x="12069729" y="-1340127"/>
              <a:chExt cx="934913" cy="914400"/>
            </a:xfrm>
          </p:grpSpPr>
          <p:cxnSp>
            <p:nvCxnSpPr>
              <p:cNvPr id="35" name="Google Shape;35;p3"/>
              <p:cNvCxnSpPr/>
              <p:nvPr/>
            </p:nvCxnSpPr>
            <p:spPr>
              <a:xfrm flipH="1">
                <a:off x="12069729" y="-1340127"/>
                <a:ext cx="169677" cy="169677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6" name="Google Shape;36;p3"/>
              <p:cNvCxnSpPr/>
              <p:nvPr/>
            </p:nvCxnSpPr>
            <p:spPr>
              <a:xfrm flipH="1">
                <a:off x="12069729" y="-1340127"/>
                <a:ext cx="47015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7" name="Google Shape;37;p3"/>
              <p:cNvCxnSpPr/>
              <p:nvPr/>
            </p:nvCxnSpPr>
            <p:spPr>
              <a:xfrm flipH="1">
                <a:off x="12082687" y="-1340127"/>
                <a:ext cx="757681" cy="757681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8" name="Google Shape;38;p3"/>
              <p:cNvCxnSpPr/>
              <p:nvPr/>
            </p:nvCxnSpPr>
            <p:spPr>
              <a:xfrm flipH="1">
                <a:off x="12226449" y="-1183407"/>
                <a:ext cx="757680" cy="75768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9" name="Google Shape;39;p3"/>
              <p:cNvCxnSpPr/>
              <p:nvPr/>
            </p:nvCxnSpPr>
            <p:spPr>
              <a:xfrm flipH="1">
                <a:off x="12526931" y="-882927"/>
                <a:ext cx="45719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0" name="Google Shape;40;p3"/>
              <p:cNvCxnSpPr/>
              <p:nvPr/>
            </p:nvCxnSpPr>
            <p:spPr>
              <a:xfrm flipH="1">
                <a:off x="12827410" y="-602959"/>
                <a:ext cx="177232" cy="177232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41" name="Google Shape;41;p3"/>
            <p:cNvGrpSpPr/>
            <p:nvPr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42" name="Google Shape;42;p3"/>
              <p:cNvCxnSpPr/>
              <p:nvPr/>
            </p:nvCxnSpPr>
            <p:spPr>
              <a:xfrm flipH="1">
                <a:off x="12069729" y="-1340127"/>
                <a:ext cx="169677" cy="169677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3" name="Google Shape;43;p3"/>
              <p:cNvCxnSpPr/>
              <p:nvPr/>
            </p:nvCxnSpPr>
            <p:spPr>
              <a:xfrm flipH="1">
                <a:off x="12069729" y="-1340127"/>
                <a:ext cx="47015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4" name="Google Shape;44;p3"/>
              <p:cNvCxnSpPr/>
              <p:nvPr/>
            </p:nvCxnSpPr>
            <p:spPr>
              <a:xfrm flipH="1">
                <a:off x="12082687" y="-1340127"/>
                <a:ext cx="757681" cy="757681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5" name="Google Shape;45;p3"/>
              <p:cNvCxnSpPr/>
              <p:nvPr/>
            </p:nvCxnSpPr>
            <p:spPr>
              <a:xfrm flipH="1">
                <a:off x="12226449" y="-1183407"/>
                <a:ext cx="757680" cy="75768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6" name="Google Shape;46;p3"/>
              <p:cNvCxnSpPr/>
              <p:nvPr/>
            </p:nvCxnSpPr>
            <p:spPr>
              <a:xfrm flipH="1">
                <a:off x="12526931" y="-882927"/>
                <a:ext cx="457198" cy="4572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7" name="Google Shape;47;p3"/>
              <p:cNvCxnSpPr/>
              <p:nvPr/>
            </p:nvCxnSpPr>
            <p:spPr>
              <a:xfrm flipH="1">
                <a:off x="12827410" y="-602959"/>
                <a:ext cx="177232" cy="177232"/>
              </a:xfrm>
              <a:prstGeom prst="straightConnector1">
                <a:avLst/>
              </a:prstGeom>
              <a:noFill/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pic>
        <p:nvPicPr>
          <p:cNvPr id="48" name="Google Shape;4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02729" y="1568834"/>
            <a:ext cx="5589271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51826" y="2220533"/>
            <a:ext cx="2618175" cy="5934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776">
          <p15:clr>
            <a:srgbClr val="FBAE40"/>
          </p15:clr>
        </p15:guide>
        <p15:guide id="2" pos="103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Слайд №1.1 Стандартный">
  <p:cSld name="1_Слайд №1.1 Стандартный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"/>
          <p:cNvSpPr/>
          <p:nvPr/>
        </p:nvSpPr>
        <p:spPr>
          <a:xfrm>
            <a:off x="0" y="0"/>
            <a:ext cx="5403273" cy="6876000"/>
          </a:xfrm>
          <a:prstGeom prst="rect">
            <a:avLst/>
          </a:prstGeom>
          <a:solidFill>
            <a:srgbClr val="F5F6F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Proxima Nova"/>
              <a:buNone/>
            </a:pPr>
            <a:r>
              <a:t/>
            </a:r>
            <a:endParaRPr b="1" i="0" sz="1800" u="none" cap="none" strike="noStrike">
              <a:solidFill>
                <a:srgbClr val="32333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2" name="Google Shape;52;p4"/>
          <p:cNvSpPr txBox="1"/>
          <p:nvPr>
            <p:ph idx="1" type="body"/>
          </p:nvPr>
        </p:nvSpPr>
        <p:spPr>
          <a:xfrm>
            <a:off x="6510338" y="996950"/>
            <a:ext cx="4699000" cy="486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AutoNum type="arabicPeriod"/>
              <a:defRPr b="0" i="0" sz="1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cxnSp>
        <p:nvCxnSpPr>
          <p:cNvPr id="53" name="Google Shape;53;p4"/>
          <p:cNvCxnSpPr/>
          <p:nvPr/>
        </p:nvCxnSpPr>
        <p:spPr>
          <a:xfrm>
            <a:off x="982569" y="2687597"/>
            <a:ext cx="1080000" cy="0"/>
          </a:xfrm>
          <a:prstGeom prst="straightConnector1">
            <a:avLst/>
          </a:prstGeom>
          <a:noFill/>
          <a:ln cap="flat" cmpd="sng" w="76200">
            <a:solidFill>
              <a:srgbClr val="FB2A38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4" name="Google Shape;54;p4"/>
          <p:cNvSpPr txBox="1"/>
          <p:nvPr>
            <p:ph idx="2" type="body"/>
          </p:nvPr>
        </p:nvSpPr>
        <p:spPr>
          <a:xfrm>
            <a:off x="982569" y="3151476"/>
            <a:ext cx="3458465" cy="14413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1" i="0" sz="3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descr="Рисунок 720" id="55" name="Google Shape;55;p4"/>
          <p:cNvPicPr preferRelativeResize="0"/>
          <p:nvPr/>
        </p:nvPicPr>
        <p:blipFill rotWithShape="1">
          <a:blip r:embed="rId2">
            <a:alphaModFix/>
          </a:blip>
          <a:srcRect b="73299" l="54787" r="34192" t="15578"/>
          <a:stretch/>
        </p:blipFill>
        <p:spPr>
          <a:xfrm rot="5400000">
            <a:off x="4530437" y="5989425"/>
            <a:ext cx="872836" cy="8728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№1.1 Стандартный">
  <p:cSld name="Слайд №1.1 Стандартный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>
            <a:off x="0" y="-108488"/>
            <a:ext cx="3626603" cy="6966488"/>
          </a:xfrm>
          <a:prstGeom prst="rect">
            <a:avLst/>
          </a:prstGeom>
          <a:solidFill>
            <a:srgbClr val="F5F6F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Proxima Nova"/>
              <a:buNone/>
            </a:pPr>
            <a:r>
              <a:t/>
            </a:r>
            <a:endParaRPr b="1" i="0" sz="1800" u="none" cap="none" strike="noStrike">
              <a:solidFill>
                <a:srgbClr val="32333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descr="Рисунок 720" id="58" name="Google Shape;58;p5"/>
          <p:cNvPicPr preferRelativeResize="0"/>
          <p:nvPr/>
        </p:nvPicPr>
        <p:blipFill rotWithShape="1">
          <a:blip r:embed="rId2">
            <a:alphaModFix/>
          </a:blip>
          <a:srcRect b="73299" l="54787" r="34192" t="15578"/>
          <a:stretch/>
        </p:blipFill>
        <p:spPr>
          <a:xfrm rot="5400000">
            <a:off x="0" y="0"/>
            <a:ext cx="677333" cy="677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5"/>
          <p:cNvPicPr preferRelativeResize="0"/>
          <p:nvPr/>
        </p:nvPicPr>
        <p:blipFill rotWithShape="1">
          <a:blip r:embed="rId3">
            <a:alphaModFix/>
          </a:blip>
          <a:srcRect b="2442" l="0" r="0" t="0"/>
          <a:stretch/>
        </p:blipFill>
        <p:spPr>
          <a:xfrm>
            <a:off x="650271" y="1499219"/>
            <a:ext cx="5928851" cy="2833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5858" y="1126409"/>
            <a:ext cx="6837007" cy="593941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1" name="Google Shape;61;p5"/>
          <p:cNvCxnSpPr/>
          <p:nvPr/>
        </p:nvCxnSpPr>
        <p:spPr>
          <a:xfrm>
            <a:off x="7487278" y="1532524"/>
            <a:ext cx="1080000" cy="0"/>
          </a:xfrm>
          <a:prstGeom prst="straightConnector1">
            <a:avLst/>
          </a:prstGeom>
          <a:noFill/>
          <a:ln cap="flat" cmpd="sng" w="76200">
            <a:solidFill>
              <a:srgbClr val="FB2A38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2" name="Google Shape;62;p5"/>
          <p:cNvSpPr txBox="1"/>
          <p:nvPr>
            <p:ph idx="1" type="body"/>
          </p:nvPr>
        </p:nvSpPr>
        <p:spPr>
          <a:xfrm>
            <a:off x="7487278" y="3766046"/>
            <a:ext cx="3458465" cy="26808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3" name="Google Shape;63;p5"/>
          <p:cNvSpPr txBox="1"/>
          <p:nvPr>
            <p:ph idx="2" type="body"/>
          </p:nvPr>
        </p:nvSpPr>
        <p:spPr>
          <a:xfrm>
            <a:off x="7487278" y="1996403"/>
            <a:ext cx="3458465" cy="14413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1" i="0" sz="3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4" name="Google Shape;64;p5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№1.2 Стандартный с подзаголовком">
  <p:cSld name="Слайд №1.2 Стандартный с подзаголовком">
    <p:bg>
      <p:bgPr>
        <a:solidFill>
          <a:srgbClr val="F5F6F6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6"/>
          <p:cNvPicPr preferRelativeResize="0"/>
          <p:nvPr/>
        </p:nvPicPr>
        <p:blipFill rotWithShape="1">
          <a:blip r:embed="rId2">
            <a:alphaModFix/>
          </a:blip>
          <a:srcRect b="19954" l="0" r="0" t="14761"/>
          <a:stretch/>
        </p:blipFill>
        <p:spPr>
          <a:xfrm>
            <a:off x="0" y="0"/>
            <a:ext cx="673768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6"/>
          <p:cNvSpPr txBox="1"/>
          <p:nvPr>
            <p:ph idx="1" type="body"/>
          </p:nvPr>
        </p:nvSpPr>
        <p:spPr>
          <a:xfrm>
            <a:off x="6095999" y="4589895"/>
            <a:ext cx="4866511" cy="12356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8" name="Google Shape;68;p6"/>
          <p:cNvSpPr txBox="1"/>
          <p:nvPr>
            <p:ph idx="2" type="body"/>
          </p:nvPr>
        </p:nvSpPr>
        <p:spPr>
          <a:xfrm>
            <a:off x="6096000" y="2976620"/>
            <a:ext cx="4866511" cy="13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1" i="0" sz="4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descr="Рисунок 720" id="69" name="Google Shape;69;p6"/>
          <p:cNvPicPr preferRelativeResize="0"/>
          <p:nvPr/>
        </p:nvPicPr>
        <p:blipFill rotWithShape="1">
          <a:blip r:embed="rId3">
            <a:alphaModFix/>
          </a:blip>
          <a:srcRect b="34187" l="67073" r="26243" t="10701"/>
          <a:stretch/>
        </p:blipFill>
        <p:spPr>
          <a:xfrm rot="-5400000">
            <a:off x="8770924" y="-2674922"/>
            <a:ext cx="746154" cy="6096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№2.2 Разворот слева">
  <p:cSld name="Слайд №2.2 Разворот слева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>
            <a:off x="5435600" y="1673"/>
            <a:ext cx="6756400" cy="3442614"/>
          </a:xfrm>
          <a:prstGeom prst="rect">
            <a:avLst/>
          </a:prstGeom>
          <a:solidFill>
            <a:srgbClr val="E5E8E8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Proxima Nova"/>
              <a:buNone/>
            </a:pPr>
            <a:r>
              <a:t/>
            </a:r>
            <a:endParaRPr b="1" i="0" sz="1800" u="none" cap="none" strike="noStrike">
              <a:solidFill>
                <a:srgbClr val="32333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2" name="Google Shape;72;p7"/>
          <p:cNvSpPr/>
          <p:nvPr/>
        </p:nvSpPr>
        <p:spPr>
          <a:xfrm>
            <a:off x="5435600" y="3413712"/>
            <a:ext cx="6756400" cy="3442614"/>
          </a:xfrm>
          <a:prstGeom prst="rect">
            <a:avLst/>
          </a:prstGeom>
          <a:solidFill>
            <a:srgbClr val="F5F6F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Proxima Nova"/>
              <a:buNone/>
            </a:pPr>
            <a:r>
              <a:t/>
            </a:r>
            <a:endParaRPr b="1" i="0" sz="1800" u="none" cap="none" strike="noStrike">
              <a:solidFill>
                <a:srgbClr val="32333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3" name="Google Shape;73;p7"/>
          <p:cNvSpPr txBox="1"/>
          <p:nvPr>
            <p:ph idx="1" type="body"/>
          </p:nvPr>
        </p:nvSpPr>
        <p:spPr>
          <a:xfrm>
            <a:off x="982570" y="2941866"/>
            <a:ext cx="3709352" cy="8239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1" i="0" sz="3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cxnSp>
        <p:nvCxnSpPr>
          <p:cNvPr id="74" name="Google Shape;74;p7"/>
          <p:cNvCxnSpPr/>
          <p:nvPr/>
        </p:nvCxnSpPr>
        <p:spPr>
          <a:xfrm>
            <a:off x="982569" y="2477987"/>
            <a:ext cx="1080000" cy="0"/>
          </a:xfrm>
          <a:prstGeom prst="straightConnector1">
            <a:avLst/>
          </a:prstGeom>
          <a:noFill/>
          <a:ln cap="flat" cmpd="sng" w="76200">
            <a:solidFill>
              <a:srgbClr val="FB2A38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Рисунок 720" id="75" name="Google Shape;75;p7"/>
          <p:cNvPicPr preferRelativeResize="0"/>
          <p:nvPr/>
        </p:nvPicPr>
        <p:blipFill rotWithShape="1">
          <a:blip r:embed="rId2">
            <a:alphaModFix/>
          </a:blip>
          <a:srcRect b="65080" l="54788" r="38529" t="2981"/>
          <a:stretch/>
        </p:blipFill>
        <p:spPr>
          <a:xfrm>
            <a:off x="-181526" y="1866635"/>
            <a:ext cx="621794" cy="2944088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7"/>
          <p:cNvSpPr txBox="1"/>
          <p:nvPr>
            <p:ph idx="2" type="body"/>
          </p:nvPr>
        </p:nvSpPr>
        <p:spPr>
          <a:xfrm>
            <a:off x="6271264" y="462980"/>
            <a:ext cx="4797338" cy="25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7" name="Google Shape;77;p7"/>
          <p:cNvSpPr txBox="1"/>
          <p:nvPr>
            <p:ph idx="3" type="body"/>
          </p:nvPr>
        </p:nvSpPr>
        <p:spPr>
          <a:xfrm>
            <a:off x="6271264" y="3875019"/>
            <a:ext cx="4797338" cy="25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8" name="Google Shape;78;p7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Слайд №2.2 Разворот слева">
  <p:cSld name="1_Слайд №2.2 Разворот слева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8"/>
          <p:cNvSpPr/>
          <p:nvPr/>
        </p:nvSpPr>
        <p:spPr>
          <a:xfrm>
            <a:off x="6638636" y="2062789"/>
            <a:ext cx="5553364" cy="3780000"/>
          </a:xfrm>
          <a:prstGeom prst="rect">
            <a:avLst/>
          </a:prstGeom>
          <a:solidFill>
            <a:srgbClr val="F5F6F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Proxima Nova"/>
              <a:buNone/>
            </a:pPr>
            <a:r>
              <a:t/>
            </a:r>
            <a:endParaRPr b="1" i="0" sz="1800" u="none" cap="none" strike="noStrike">
              <a:solidFill>
                <a:srgbClr val="32333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1" name="Google Shape;81;p8"/>
          <p:cNvSpPr txBox="1"/>
          <p:nvPr>
            <p:ph idx="1" type="body"/>
          </p:nvPr>
        </p:nvSpPr>
        <p:spPr>
          <a:xfrm>
            <a:off x="982569" y="788619"/>
            <a:ext cx="9726295" cy="8239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1" i="0" sz="3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cxnSp>
        <p:nvCxnSpPr>
          <p:cNvPr id="82" name="Google Shape;82;p8"/>
          <p:cNvCxnSpPr/>
          <p:nvPr/>
        </p:nvCxnSpPr>
        <p:spPr>
          <a:xfrm>
            <a:off x="982569" y="324740"/>
            <a:ext cx="1080000" cy="0"/>
          </a:xfrm>
          <a:prstGeom prst="straightConnector1">
            <a:avLst/>
          </a:prstGeom>
          <a:noFill/>
          <a:ln cap="flat" cmpd="sng" w="76200">
            <a:solidFill>
              <a:srgbClr val="FB2A38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Рисунок 720" id="83" name="Google Shape;83;p8"/>
          <p:cNvPicPr preferRelativeResize="0"/>
          <p:nvPr/>
        </p:nvPicPr>
        <p:blipFill rotWithShape="1">
          <a:blip r:embed="rId2">
            <a:alphaModFix/>
          </a:blip>
          <a:srcRect b="65080" l="54788" r="38529" t="2981"/>
          <a:stretch/>
        </p:blipFill>
        <p:spPr>
          <a:xfrm>
            <a:off x="11570206" y="3913912"/>
            <a:ext cx="621794" cy="2944088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8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Слайд №2.2 Разворот слева">
  <p:cSld name="2_Слайд №2.2 Разворот слева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9"/>
          <p:cNvSpPr txBox="1"/>
          <p:nvPr>
            <p:ph idx="1" type="body"/>
          </p:nvPr>
        </p:nvSpPr>
        <p:spPr>
          <a:xfrm>
            <a:off x="982568" y="1978550"/>
            <a:ext cx="9726296" cy="37447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7" name="Google Shape;87;p9"/>
          <p:cNvSpPr txBox="1"/>
          <p:nvPr>
            <p:ph idx="2" type="body"/>
          </p:nvPr>
        </p:nvSpPr>
        <p:spPr>
          <a:xfrm>
            <a:off x="982569" y="788619"/>
            <a:ext cx="9726295" cy="8239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1" i="0" sz="3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cxnSp>
        <p:nvCxnSpPr>
          <p:cNvPr id="88" name="Google Shape;88;p9"/>
          <p:cNvCxnSpPr/>
          <p:nvPr/>
        </p:nvCxnSpPr>
        <p:spPr>
          <a:xfrm>
            <a:off x="982569" y="324740"/>
            <a:ext cx="1080000" cy="0"/>
          </a:xfrm>
          <a:prstGeom prst="straightConnector1">
            <a:avLst/>
          </a:prstGeom>
          <a:noFill/>
          <a:ln cap="flat" cmpd="sng" w="76200">
            <a:solidFill>
              <a:srgbClr val="FB2A38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Рисунок 720" id="89" name="Google Shape;89;p9"/>
          <p:cNvPicPr preferRelativeResize="0"/>
          <p:nvPr/>
        </p:nvPicPr>
        <p:blipFill rotWithShape="1">
          <a:blip r:embed="rId2">
            <a:alphaModFix/>
          </a:blip>
          <a:srcRect b="65080" l="54788" r="38529" t="2981"/>
          <a:stretch/>
        </p:blipFill>
        <p:spPr>
          <a:xfrm>
            <a:off x="-181461" y="1612532"/>
            <a:ext cx="621794" cy="2944088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9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Слайд №1.1 Стандартный">
  <p:cSld name="2_Слайд №1.1 Стандартный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0"/>
          <p:cNvSpPr/>
          <p:nvPr/>
        </p:nvSpPr>
        <p:spPr>
          <a:xfrm>
            <a:off x="6428933" y="0"/>
            <a:ext cx="5763067" cy="68563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Proxima Nova"/>
              <a:buNone/>
            </a:pPr>
            <a:r>
              <a:t/>
            </a:r>
            <a:endParaRPr b="1" i="0" sz="1800" u="none" cap="none" strike="noStrike">
              <a:solidFill>
                <a:srgbClr val="32333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93" name="Google Shape;93;p10"/>
          <p:cNvCxnSpPr/>
          <p:nvPr/>
        </p:nvCxnSpPr>
        <p:spPr>
          <a:xfrm>
            <a:off x="982569" y="2687597"/>
            <a:ext cx="1080000" cy="0"/>
          </a:xfrm>
          <a:prstGeom prst="straightConnector1">
            <a:avLst/>
          </a:prstGeom>
          <a:noFill/>
          <a:ln cap="flat" cmpd="sng" w="76200">
            <a:solidFill>
              <a:srgbClr val="FB2A38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4" name="Google Shape;94;p10"/>
          <p:cNvSpPr txBox="1"/>
          <p:nvPr>
            <p:ph idx="1" type="body"/>
          </p:nvPr>
        </p:nvSpPr>
        <p:spPr>
          <a:xfrm>
            <a:off x="982569" y="3151476"/>
            <a:ext cx="4150540" cy="14413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1" i="0" sz="3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descr="Рисунок 720" id="95" name="Google Shape;95;p10"/>
          <p:cNvPicPr preferRelativeResize="0"/>
          <p:nvPr/>
        </p:nvPicPr>
        <p:blipFill rotWithShape="1">
          <a:blip r:embed="rId2">
            <a:alphaModFix/>
          </a:blip>
          <a:srcRect b="73299" l="54787" r="34192" t="15578"/>
          <a:stretch/>
        </p:blipFill>
        <p:spPr>
          <a:xfrm rot="5400000">
            <a:off x="0" y="0"/>
            <a:ext cx="872836" cy="872836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0"/>
          <p:cNvSpPr txBox="1"/>
          <p:nvPr>
            <p:ph idx="2" type="body"/>
          </p:nvPr>
        </p:nvSpPr>
        <p:spPr>
          <a:xfrm>
            <a:off x="7052579" y="1967597"/>
            <a:ext cx="1721566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97" name="Google Shape;97;p10"/>
          <p:cNvSpPr txBox="1"/>
          <p:nvPr>
            <p:ph idx="3" type="body"/>
          </p:nvPr>
        </p:nvSpPr>
        <p:spPr>
          <a:xfrm>
            <a:off x="7086072" y="2944594"/>
            <a:ext cx="4439940" cy="5428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98" name="Google Shape;98;p10"/>
          <p:cNvSpPr txBox="1"/>
          <p:nvPr/>
        </p:nvSpPr>
        <p:spPr>
          <a:xfrm>
            <a:off x="7052578" y="1201712"/>
            <a:ext cx="1382355" cy="12638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b="1" i="0" lang="ru-RU" sz="4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65</a:t>
            </a:r>
            <a:endParaRPr b="1" i="0" sz="48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9" name="Google Shape;99;p10"/>
          <p:cNvSpPr txBox="1"/>
          <p:nvPr>
            <p:ph idx="4" type="body"/>
          </p:nvPr>
        </p:nvSpPr>
        <p:spPr>
          <a:xfrm>
            <a:off x="9059449" y="1967597"/>
            <a:ext cx="2466563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00" name="Google Shape;100;p10"/>
          <p:cNvSpPr txBox="1"/>
          <p:nvPr/>
        </p:nvSpPr>
        <p:spPr>
          <a:xfrm>
            <a:off x="9039462" y="1201712"/>
            <a:ext cx="2615636" cy="12638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b="1" i="0" lang="ru-RU" sz="4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09.11.20</a:t>
            </a:r>
            <a:endParaRPr b="1" i="0" sz="48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1" name="Google Shape;101;p10"/>
          <p:cNvSpPr txBox="1"/>
          <p:nvPr>
            <p:ph idx="5" type="body"/>
          </p:nvPr>
        </p:nvSpPr>
        <p:spPr>
          <a:xfrm>
            <a:off x="7052578" y="3704253"/>
            <a:ext cx="4602519" cy="19001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02" name="Google Shape;102;p10"/>
          <p:cNvSpPr/>
          <p:nvPr/>
        </p:nvSpPr>
        <p:spPr>
          <a:xfrm>
            <a:off x="982568" y="4884407"/>
            <a:ext cx="4150539" cy="468000"/>
          </a:xfrm>
          <a:prstGeom prst="snip2SameRect">
            <a:avLst>
              <a:gd fmla="val 18846" name="adj1"/>
              <a:gd fmla="val 19946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Proxima Nova"/>
              <a:buNone/>
            </a:pPr>
            <a:r>
              <a:t/>
            </a:r>
            <a:endParaRPr b="1" i="0" sz="1800" u="none" cap="none" strike="noStrike">
              <a:solidFill>
                <a:srgbClr val="32333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3" name="Google Shape;103;p10"/>
          <p:cNvSpPr txBox="1"/>
          <p:nvPr>
            <p:ph idx="6" type="body"/>
          </p:nvPr>
        </p:nvSpPr>
        <p:spPr>
          <a:xfrm>
            <a:off x="982569" y="4902407"/>
            <a:ext cx="415054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EFEFE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5F6F6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0"/>
          <p:cNvSpPr txBox="1"/>
          <p:nvPr>
            <p:ph idx="1" type="body"/>
          </p:nvPr>
        </p:nvSpPr>
        <p:spPr>
          <a:xfrm>
            <a:off x="1436693" y="5243565"/>
            <a:ext cx="5799600" cy="3320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ru-RU"/>
              <a:t>Клещин Никита</a:t>
            </a:r>
            <a:endParaRPr/>
          </a:p>
        </p:txBody>
      </p:sp>
      <p:sp>
        <p:nvSpPr>
          <p:cNvPr id="262" name="Google Shape;262;p20"/>
          <p:cNvSpPr txBox="1"/>
          <p:nvPr>
            <p:ph idx="2" type="body"/>
          </p:nvPr>
        </p:nvSpPr>
        <p:spPr>
          <a:xfrm>
            <a:off x="1436693" y="3366229"/>
            <a:ext cx="5800675" cy="16316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Activity</a:t>
            </a:r>
            <a:r>
              <a:rPr lang="ru-RU"/>
              <a:t>. Fragment. Lifecycle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9"/>
          <p:cNvSpPr txBox="1"/>
          <p:nvPr>
            <p:ph idx="2" type="body"/>
          </p:nvPr>
        </p:nvSpPr>
        <p:spPr>
          <a:xfrm>
            <a:off x="982569" y="3151476"/>
            <a:ext cx="3458400" cy="144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Надо запомнить</a:t>
            </a:r>
            <a:endParaRPr/>
          </a:p>
        </p:txBody>
      </p:sp>
      <p:pic>
        <p:nvPicPr>
          <p:cNvPr id="329" name="Google Shape;32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1919" y="538150"/>
            <a:ext cx="3228975" cy="578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0"/>
          <p:cNvSpPr txBox="1"/>
          <p:nvPr>
            <p:ph idx="1" type="body"/>
          </p:nvPr>
        </p:nvSpPr>
        <p:spPr>
          <a:xfrm>
            <a:off x="982575" y="1612425"/>
            <a:ext cx="5079600" cy="43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332"/>
              </a:buClr>
              <a:buSzPts val="2000"/>
              <a:buFont typeface="Arial"/>
              <a:buNone/>
            </a:pPr>
            <a:r>
              <a:rPr b="1" lang="ru-RU" sz="1800"/>
              <a:t>Back Stack</a:t>
            </a:r>
            <a:r>
              <a:rPr lang="ru-RU" sz="1800"/>
              <a:t> имеет стратегию </a:t>
            </a:r>
            <a:r>
              <a:rPr b="1" lang="ru-RU" sz="1800"/>
              <a:t>LIFO</a:t>
            </a:r>
            <a:endParaRPr b="1" sz="18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332"/>
              </a:buClr>
              <a:buSzPts val="2000"/>
              <a:buFont typeface="Arial"/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332"/>
              </a:buClr>
              <a:buSzPts val="2000"/>
              <a:buFont typeface="Arial"/>
              <a:buNone/>
            </a:pPr>
            <a:r>
              <a:rPr lang="ru-RU" sz="1800"/>
              <a:t>Атрибут </a:t>
            </a:r>
            <a:r>
              <a:rPr lang="ru-RU" sz="1800">
                <a:solidFill>
                  <a:srgbClr val="871094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android</a:t>
            </a:r>
            <a:r>
              <a:rPr lang="ru-RU" sz="1800">
                <a:solidFill>
                  <a:srgbClr val="174AD4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:launchMode</a:t>
            </a:r>
            <a:r>
              <a:rPr lang="ru-RU" sz="1800"/>
              <a:t>:</a:t>
            </a:r>
            <a:endParaRPr sz="1800"/>
          </a:p>
          <a:p>
            <a:pPr indent="-3429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ru-RU" sz="1800"/>
              <a:t>standard</a:t>
            </a:r>
            <a:r>
              <a:rPr lang="ru-RU" sz="1800"/>
              <a:t> - Новый экземпляр при каждом запуске</a:t>
            </a:r>
            <a:endParaRPr sz="1800"/>
          </a:p>
          <a:p>
            <a:pPr indent="-3429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ru-RU" sz="1800"/>
              <a:t>singleTop</a:t>
            </a:r>
            <a:r>
              <a:rPr lang="ru-RU" sz="1800"/>
              <a:t> - Новый экземпляр, когда </a:t>
            </a:r>
            <a:r>
              <a:rPr b="1" lang="ru-RU" sz="1800"/>
              <a:t>Activity</a:t>
            </a:r>
            <a:r>
              <a:rPr lang="ru-RU" sz="1800"/>
              <a:t> не на вершине стека</a:t>
            </a:r>
            <a:endParaRPr sz="1800"/>
          </a:p>
          <a:p>
            <a:pPr indent="-3429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ru-RU" sz="1800"/>
              <a:t>singleTask</a:t>
            </a:r>
            <a:r>
              <a:rPr lang="ru-RU" sz="1800"/>
              <a:t> - Если </a:t>
            </a:r>
            <a:r>
              <a:rPr b="1" lang="ru-RU" sz="1800"/>
              <a:t>Activity</a:t>
            </a:r>
            <a:r>
              <a:rPr lang="ru-RU" sz="1800"/>
              <a:t> не создана, то будет создана в новом </a:t>
            </a:r>
            <a:r>
              <a:rPr b="1" lang="ru-RU" sz="1800"/>
              <a:t>Task</a:t>
            </a:r>
            <a:r>
              <a:rPr lang="ru-RU" sz="1800"/>
              <a:t>-е. Иначе - она поднимется из старого </a:t>
            </a:r>
            <a:r>
              <a:rPr b="1" lang="ru-RU" sz="1800"/>
              <a:t>Task</a:t>
            </a:r>
            <a:r>
              <a:rPr lang="ru-RU" sz="1800"/>
              <a:t>, а все что выше нее, в </a:t>
            </a:r>
            <a:r>
              <a:rPr b="1" lang="ru-RU" sz="1800"/>
              <a:t>Stack</a:t>
            </a:r>
            <a:r>
              <a:rPr lang="ru-RU" sz="1800"/>
              <a:t>-е, очистится.</a:t>
            </a:r>
            <a:endParaRPr sz="1800"/>
          </a:p>
          <a:p>
            <a:pPr indent="-3429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ru-RU" sz="1800"/>
              <a:t>singleInstance</a:t>
            </a:r>
            <a:r>
              <a:rPr lang="ru-RU" sz="1800"/>
              <a:t> - Существует всегда в отдельном </a:t>
            </a:r>
            <a:r>
              <a:rPr b="1" lang="ru-RU" sz="1800"/>
              <a:t>Task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332"/>
              </a:buClr>
              <a:buSzPts val="20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332"/>
              </a:buClr>
              <a:buSzPts val="2000"/>
              <a:buFont typeface="Arial"/>
              <a:buNone/>
            </a:pPr>
            <a:r>
              <a:rPr lang="ru-RU" sz="1600"/>
              <a:t>*Если </a:t>
            </a:r>
            <a:r>
              <a:rPr b="1" lang="ru-RU" sz="1600"/>
              <a:t>Activity</a:t>
            </a:r>
            <a:r>
              <a:rPr lang="ru-RU" sz="1600"/>
              <a:t> переиспользуется, то у нее вызывается метод </a:t>
            </a:r>
            <a:r>
              <a:rPr b="1" lang="ru-RU" sz="1600"/>
              <a:t>onNewIntent()</a:t>
            </a:r>
            <a:r>
              <a:rPr lang="ru-RU" sz="1600"/>
              <a:t>, вместо </a:t>
            </a:r>
            <a:r>
              <a:rPr b="1" lang="ru-RU" sz="1600"/>
              <a:t>onCreate()</a:t>
            </a:r>
            <a:endParaRPr b="1" sz="1600"/>
          </a:p>
        </p:txBody>
      </p:sp>
      <p:sp>
        <p:nvSpPr>
          <p:cNvPr id="335" name="Google Shape;335;p30"/>
          <p:cNvSpPr txBox="1"/>
          <p:nvPr>
            <p:ph idx="2" type="body"/>
          </p:nvPr>
        </p:nvSpPr>
        <p:spPr>
          <a:xfrm>
            <a:off x="982569" y="788619"/>
            <a:ext cx="97263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rPr lang="ru-RU"/>
              <a:t>Tasks and Back Stack</a:t>
            </a:r>
            <a:endParaRPr/>
          </a:p>
        </p:txBody>
      </p:sp>
      <p:sp>
        <p:nvSpPr>
          <p:cNvPr id="336" name="Google Shape;336;p30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337" name="Google Shape;33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8450" y="1496174"/>
            <a:ext cx="5457925" cy="172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4687" y="3407574"/>
            <a:ext cx="4745449" cy="266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1"/>
          <p:cNvSpPr txBox="1"/>
          <p:nvPr>
            <p:ph idx="1" type="body"/>
          </p:nvPr>
        </p:nvSpPr>
        <p:spPr>
          <a:xfrm>
            <a:off x="982575" y="1612425"/>
            <a:ext cx="9726300" cy="234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Система обрабатывает сама изменений конфигураций (переворот экрана, изменение локали и т.п.) - просто убивает вашу </a:t>
            </a:r>
            <a:r>
              <a:rPr b="1" lang="ru-RU"/>
              <a:t>Activity</a:t>
            </a:r>
            <a:r>
              <a:rPr lang="ru-RU"/>
              <a:t>:)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Если мы не желаем смерти </a:t>
            </a:r>
            <a:r>
              <a:rPr b="1" lang="ru-RU"/>
              <a:t>Activity</a:t>
            </a:r>
            <a:r>
              <a:rPr lang="ru-RU"/>
              <a:t>, то можем в манифесте обозначить, какие изменения конфигураций будем обрабатывать самостоятельно.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При помощи параметра </a:t>
            </a:r>
            <a:r>
              <a:rPr lang="ru-RU">
                <a:solidFill>
                  <a:srgbClr val="871094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android</a:t>
            </a:r>
            <a:r>
              <a:rPr lang="ru-RU">
                <a:solidFill>
                  <a:srgbClr val="174AD4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:configChanges</a:t>
            </a:r>
            <a:r>
              <a:rPr lang="ru-RU"/>
              <a:t>. Тогда, вместо убийства Activity, система вызовет метод </a:t>
            </a:r>
            <a:r>
              <a:rPr b="1" lang="ru-RU"/>
              <a:t>Activity.onConfigurationChanged.</a:t>
            </a:r>
            <a:endParaRPr b="1"/>
          </a:p>
        </p:txBody>
      </p:sp>
      <p:sp>
        <p:nvSpPr>
          <p:cNvPr id="344" name="Google Shape;344;p31"/>
          <p:cNvSpPr txBox="1"/>
          <p:nvPr>
            <p:ph idx="2" type="body"/>
          </p:nvPr>
        </p:nvSpPr>
        <p:spPr>
          <a:xfrm>
            <a:off x="982569" y="788619"/>
            <a:ext cx="9726300" cy="82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Изменение конфигурации</a:t>
            </a:r>
            <a:endParaRPr/>
          </a:p>
        </p:txBody>
      </p:sp>
      <p:sp>
        <p:nvSpPr>
          <p:cNvPr id="345" name="Google Shape;345;p31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46" name="Google Shape;346;p31"/>
          <p:cNvSpPr txBox="1"/>
          <p:nvPr/>
        </p:nvSpPr>
        <p:spPr>
          <a:xfrm>
            <a:off x="3296325" y="4329225"/>
            <a:ext cx="50988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activity</a:t>
            </a:r>
            <a:endParaRPr sz="11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android:name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.MainActivity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11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android:supportsPictureInPicture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11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android:configChanges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orientation</a:t>
            </a:r>
            <a:endParaRPr sz="1150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        |locale|layoutDirection</a:t>
            </a:r>
            <a:endParaRPr sz="1150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        |screenSize|smallestScreenSize|screenLayout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11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/&gt;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2"/>
          <p:cNvSpPr txBox="1"/>
          <p:nvPr>
            <p:ph idx="1" type="body"/>
          </p:nvPr>
        </p:nvSpPr>
        <p:spPr>
          <a:xfrm>
            <a:off x="982575" y="1612425"/>
            <a:ext cx="7453500" cy="411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Частный случай мультиоконного UI - в данном случае, это небольшой экран поверх экрана;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На телефонах доступен с 26 API (Android 8.0)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Режим </a:t>
            </a:r>
            <a:r>
              <a:rPr b="1" lang="ru-RU"/>
              <a:t>PiP </a:t>
            </a:r>
            <a:r>
              <a:rPr lang="ru-RU"/>
              <a:t>можно вызвать целенаправленно, либо перейти в него при сворачивании или закрытии </a:t>
            </a:r>
            <a:r>
              <a:rPr b="1" lang="ru-RU"/>
              <a:t>Activity</a:t>
            </a:r>
            <a:endParaRPr b="1"/>
          </a:p>
        </p:txBody>
      </p:sp>
      <p:sp>
        <p:nvSpPr>
          <p:cNvPr id="352" name="Google Shape;352;p32"/>
          <p:cNvSpPr txBox="1"/>
          <p:nvPr>
            <p:ph idx="2" type="body"/>
          </p:nvPr>
        </p:nvSpPr>
        <p:spPr>
          <a:xfrm>
            <a:off x="982569" y="788619"/>
            <a:ext cx="9726300" cy="82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Picture In Picture</a:t>
            </a:r>
            <a:endParaRPr/>
          </a:p>
        </p:txBody>
      </p:sp>
      <p:sp>
        <p:nvSpPr>
          <p:cNvPr id="353" name="Google Shape;353;p32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354" name="Google Shape;35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83225" y="449326"/>
            <a:ext cx="3009775" cy="595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3"/>
          <p:cNvSpPr txBox="1"/>
          <p:nvPr>
            <p:ph idx="1" type="body"/>
          </p:nvPr>
        </p:nvSpPr>
        <p:spPr>
          <a:xfrm>
            <a:off x="982575" y="2573450"/>
            <a:ext cx="4755900" cy="572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/>
              <a:t>manifest</a:t>
            </a:r>
            <a:endParaRPr b="1"/>
          </a:p>
        </p:txBody>
      </p:sp>
      <p:sp>
        <p:nvSpPr>
          <p:cNvPr id="360" name="Google Shape;360;p33"/>
          <p:cNvSpPr txBox="1"/>
          <p:nvPr>
            <p:ph idx="2" type="body"/>
          </p:nvPr>
        </p:nvSpPr>
        <p:spPr>
          <a:xfrm>
            <a:off x="982569" y="788619"/>
            <a:ext cx="9726300" cy="82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Как настроить PiP?</a:t>
            </a:r>
            <a:endParaRPr/>
          </a:p>
        </p:txBody>
      </p:sp>
      <p:sp>
        <p:nvSpPr>
          <p:cNvPr id="361" name="Google Shape;361;p33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62" name="Google Shape;362;p33"/>
          <p:cNvSpPr txBox="1"/>
          <p:nvPr/>
        </p:nvSpPr>
        <p:spPr>
          <a:xfrm>
            <a:off x="982575" y="3145850"/>
            <a:ext cx="47559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activity</a:t>
            </a:r>
            <a:endParaRPr sz="11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android:name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.MainActivity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11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ru-RU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android:supportsPictureInPicture</a:t>
            </a:r>
            <a:r>
              <a:rPr b="1"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b="1" lang="ru-RU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b="1"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b="1" sz="11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ru-RU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android:configChanges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orientation</a:t>
            </a:r>
            <a:endParaRPr sz="1150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        |locale|layoutDirection</a:t>
            </a:r>
            <a:endParaRPr sz="1150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b="1" lang="ru-RU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|screenSize|smallestScreenSize|screenLayout</a:t>
            </a:r>
            <a:r>
              <a:rPr b="1"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b="1" sz="11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/&gt;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63" name="Google Shape;363;p33"/>
          <p:cNvSpPr txBox="1"/>
          <p:nvPr>
            <p:ph idx="1" type="body"/>
          </p:nvPr>
        </p:nvSpPr>
        <p:spPr>
          <a:xfrm>
            <a:off x="5977475" y="914325"/>
            <a:ext cx="3406800" cy="572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В коде </a:t>
            </a:r>
            <a:r>
              <a:rPr b="1" lang="ru-RU"/>
              <a:t>Activity</a:t>
            </a:r>
            <a:endParaRPr b="1"/>
          </a:p>
        </p:txBody>
      </p:sp>
      <p:sp>
        <p:nvSpPr>
          <p:cNvPr id="364" name="Google Shape;364;p33"/>
          <p:cNvSpPr txBox="1"/>
          <p:nvPr/>
        </p:nvSpPr>
        <p:spPr>
          <a:xfrm>
            <a:off x="5977475" y="1486725"/>
            <a:ext cx="5962200" cy="43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override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onPictureInPictureModeChanged(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isInPictureInPictureMode: Boolean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, newConfig: Configuration?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) {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...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override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onUserLeaveHint() {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(hasPipFeature()) {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params = PictureInPictureParams.Builder().build()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enterPictureInPictureMode(params)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protected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hasPipFeature(): Boolean {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Build.VERSION.SDK_INT &gt;= Build.VERSION_CODES.O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&amp;&amp; packageManager.hasSystemFeature(PackageManager.FEATURE_PICTURE_IN_PICTURE)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protected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showPipManually() {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0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val</a:t>
            </a: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params = PictureInPictureParams.Builder().build()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enterPictureInPictureMode(params)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4"/>
          <p:cNvSpPr txBox="1"/>
          <p:nvPr>
            <p:ph idx="1" type="body"/>
          </p:nvPr>
        </p:nvSpPr>
        <p:spPr>
          <a:xfrm>
            <a:off x="982575" y="1612425"/>
            <a:ext cx="10718400" cy="411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Для запуска активити внутри приложения, гугл рекомендует использовать явное намерение вида </a:t>
            </a:r>
            <a:r>
              <a:rPr lang="ru-RU" sz="17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Intent</a:t>
            </a:r>
            <a:r>
              <a:rPr lang="ru-RU" sz="17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(context, </a:t>
            </a:r>
            <a:r>
              <a:rPr lang="ru-RU" sz="1700">
                <a:solidFill>
                  <a:srgbClr val="000000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SecondActivity</a:t>
            </a:r>
            <a:r>
              <a:rPr lang="ru-RU" sz="1700">
                <a:solidFill>
                  <a:srgbClr val="080808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::</a:t>
            </a:r>
            <a:r>
              <a:rPr lang="ru-RU" sz="1700">
                <a:solidFill>
                  <a:srgbClr val="0033B3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ru-RU" sz="1700">
                <a:solidFill>
                  <a:srgbClr val="080808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i="1" lang="ru-RU" sz="1700">
                <a:solidFill>
                  <a:srgbClr val="871094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java</a:t>
            </a:r>
            <a:r>
              <a:rPr lang="ru-RU" sz="17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Однако, для запуска </a:t>
            </a:r>
            <a:r>
              <a:rPr b="1" lang="ru-RU"/>
              <a:t>Activity </a:t>
            </a:r>
            <a:r>
              <a:rPr lang="ru-RU"/>
              <a:t>извне - потребуется использовать “неявный вызов” при помощи </a:t>
            </a:r>
            <a:r>
              <a:rPr lang="ru-RU" sz="1700">
                <a:solidFill>
                  <a:srgbClr val="080808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ru-RU" sz="1700">
                <a:solidFill>
                  <a:srgbClr val="0033B3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intent-filter</a:t>
            </a:r>
            <a:r>
              <a:rPr lang="ru-RU" sz="1700">
                <a:solidFill>
                  <a:srgbClr val="080808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&gt;:</a:t>
            </a:r>
            <a:endParaRPr sz="1700">
              <a:solidFill>
                <a:srgbClr val="080808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ru-RU">
                <a:solidFill>
                  <a:schemeClr val="dk1"/>
                </a:solidFill>
              </a:rPr>
              <a:t>Внутри фильтра надо будет указать действие </a:t>
            </a:r>
            <a:r>
              <a:rPr lang="ru-RU" sz="1700">
                <a:solidFill>
                  <a:srgbClr val="080808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ru-RU" sz="1700">
                <a:solidFill>
                  <a:srgbClr val="0033B3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action&gt;</a:t>
            </a:r>
            <a:r>
              <a:rPr lang="ru-RU"/>
              <a:t>.</a:t>
            </a:r>
            <a:endParaRPr sz="1700">
              <a:solidFill>
                <a:srgbClr val="0033B3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-RU">
                <a:solidFill>
                  <a:schemeClr val="dk1"/>
                </a:solidFill>
              </a:rPr>
              <a:t>Можно добавить реагирование на какой-нить линк </a:t>
            </a:r>
            <a:r>
              <a:rPr lang="ru-RU" sz="1700">
                <a:solidFill>
                  <a:srgbClr val="080808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ru-RU" sz="1700">
                <a:solidFill>
                  <a:srgbClr val="0033B3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data&gt;</a:t>
            </a:r>
            <a:r>
              <a:rPr lang="ru-RU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-RU">
                <a:solidFill>
                  <a:schemeClr val="dk1"/>
                </a:solidFill>
              </a:rPr>
              <a:t>Указать категория (говорится что не обязательно, но на практике...) </a:t>
            </a:r>
            <a:r>
              <a:rPr lang="ru-RU" sz="1700">
                <a:solidFill>
                  <a:srgbClr val="080808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ru-RU" sz="1700">
                <a:solidFill>
                  <a:srgbClr val="0033B3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category&gt;</a:t>
            </a:r>
            <a:r>
              <a:rPr lang="ru-RU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70" name="Google Shape;370;p34"/>
          <p:cNvSpPr txBox="1"/>
          <p:nvPr>
            <p:ph idx="2" type="body"/>
          </p:nvPr>
        </p:nvSpPr>
        <p:spPr>
          <a:xfrm>
            <a:off x="982569" y="788619"/>
            <a:ext cx="9726300" cy="82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Триггеры для запуска Activity</a:t>
            </a:r>
            <a:endParaRPr/>
          </a:p>
        </p:txBody>
      </p:sp>
      <p:sp>
        <p:nvSpPr>
          <p:cNvPr id="371" name="Google Shape;371;p34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5"/>
          <p:cNvSpPr txBox="1"/>
          <p:nvPr>
            <p:ph idx="1" type="body"/>
          </p:nvPr>
        </p:nvSpPr>
        <p:spPr>
          <a:xfrm>
            <a:off x="1651825" y="5243579"/>
            <a:ext cx="5799600" cy="47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В переводе на русский… “Намерение”</a:t>
            </a:r>
            <a:endParaRPr/>
          </a:p>
        </p:txBody>
      </p:sp>
      <p:sp>
        <p:nvSpPr>
          <p:cNvPr id="377" name="Google Shape;377;p35"/>
          <p:cNvSpPr txBox="1"/>
          <p:nvPr>
            <p:ph idx="2" type="body"/>
          </p:nvPr>
        </p:nvSpPr>
        <p:spPr>
          <a:xfrm>
            <a:off x="1651826" y="3366229"/>
            <a:ext cx="5800800" cy="1631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Intent и Activity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6"/>
          <p:cNvSpPr txBox="1"/>
          <p:nvPr>
            <p:ph idx="1" type="body"/>
          </p:nvPr>
        </p:nvSpPr>
        <p:spPr>
          <a:xfrm>
            <a:off x="982575" y="1612425"/>
            <a:ext cx="6314100" cy="4303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Объект для описания операции для исполнения его системой.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/>
              <a:t>Explicit intent</a:t>
            </a:r>
            <a:r>
              <a:rPr lang="ru-RU"/>
              <a:t> - Явное “намерение”. Указываем класс, к которому хотим обратиться.</a:t>
            </a:r>
            <a:endParaRPr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Font typeface="Roboto Mono"/>
              <a:buChar char="●"/>
            </a:pPr>
            <a:r>
              <a:rPr lang="ru-RU" sz="17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Intent</a:t>
            </a:r>
            <a:r>
              <a:rPr lang="ru-RU" sz="17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(context, SecondActivity.class)</a:t>
            </a:r>
            <a:endParaRPr sz="25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dk1"/>
                </a:solidFill>
              </a:rPr>
              <a:t>Implicit intent</a:t>
            </a:r>
            <a:r>
              <a:rPr lang="ru-RU">
                <a:solidFill>
                  <a:schemeClr val="dk1"/>
                </a:solidFill>
              </a:rPr>
              <a:t> - Неявное “намерение”. Указываем данные, а далее система собирает список обработчиков</a:t>
            </a:r>
            <a:endParaRPr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Font typeface="Roboto Mono"/>
              <a:buChar char="●"/>
            </a:pPr>
            <a:r>
              <a:rPr lang="ru-RU" sz="17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Intent</a:t>
            </a:r>
            <a:r>
              <a:rPr lang="ru-RU" sz="17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(Intent.</a:t>
            </a:r>
            <a:r>
              <a:rPr lang="ru-RU" sz="17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ACTION_VIEW</a:t>
            </a:r>
            <a:r>
              <a:rPr lang="ru-RU" sz="17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Uri.parse(url))</a:t>
            </a:r>
            <a:endParaRPr sz="17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 Mono"/>
              <a:buChar char="●"/>
            </a:pPr>
            <a:r>
              <a:rPr lang="ru-RU" sz="17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Intent</a:t>
            </a:r>
            <a:r>
              <a:rPr lang="ru-RU" sz="17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(Intent.</a:t>
            </a:r>
            <a:r>
              <a:rPr lang="ru-RU" sz="17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ACTION_CALL</a:t>
            </a:r>
            <a:r>
              <a:rPr lang="ru-RU" sz="17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ru-RU" sz="17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ru-RU" sz="17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	.setData(Uri.parse(</a:t>
            </a:r>
            <a:r>
              <a:rPr lang="ru-RU" sz="17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"tel:555–555–5555"</a:t>
            </a:r>
            <a:r>
              <a:rPr lang="ru-RU" sz="17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))</a:t>
            </a:r>
            <a:endParaRPr sz="17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36"/>
          <p:cNvSpPr txBox="1"/>
          <p:nvPr>
            <p:ph idx="2" type="body"/>
          </p:nvPr>
        </p:nvSpPr>
        <p:spPr>
          <a:xfrm>
            <a:off x="982569" y="788619"/>
            <a:ext cx="9726300" cy="82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Что это?</a:t>
            </a:r>
            <a:endParaRPr/>
          </a:p>
        </p:txBody>
      </p:sp>
      <p:sp>
        <p:nvSpPr>
          <p:cNvPr id="384" name="Google Shape;384;p36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85" name="Google Shape;385;p36"/>
          <p:cNvSpPr txBox="1"/>
          <p:nvPr/>
        </p:nvSpPr>
        <p:spPr>
          <a:xfrm>
            <a:off x="6008925" y="4010375"/>
            <a:ext cx="5850300" cy="18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386" name="Google Shape;38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6664" y="1101840"/>
            <a:ext cx="4494375" cy="282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7"/>
          <p:cNvSpPr txBox="1"/>
          <p:nvPr>
            <p:ph idx="1" type="body"/>
          </p:nvPr>
        </p:nvSpPr>
        <p:spPr>
          <a:xfrm>
            <a:off x="982575" y="1612425"/>
            <a:ext cx="9726300" cy="411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Для передачи не стандартизированных параметров, используется объект </a:t>
            </a:r>
            <a:r>
              <a:rPr b="1" lang="ru-RU"/>
              <a:t>Bundle. </a:t>
            </a:r>
            <a:r>
              <a:rPr lang="ru-RU"/>
              <a:t>У </a:t>
            </a:r>
            <a:r>
              <a:rPr b="1" lang="ru-RU"/>
              <a:t>Intent </a:t>
            </a:r>
            <a:r>
              <a:rPr lang="ru-RU"/>
              <a:t>есть методы, которые обращаются к </a:t>
            </a:r>
            <a:r>
              <a:rPr b="1" lang="ru-RU"/>
              <a:t>Bundle</a:t>
            </a:r>
            <a:endParaRPr b="1"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b="1" lang="ru-RU"/>
              <a:t>intent.putExtra</a:t>
            </a:r>
            <a:r>
              <a:rPr lang="ru-RU"/>
              <a:t> - одно название, разные параметры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Есть ограничения:</a:t>
            </a:r>
            <a:endParaRPr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ru-RU"/>
              <a:t>Можно передавать только примитивы, строки, </a:t>
            </a:r>
            <a:r>
              <a:rPr b="1" lang="ru-RU"/>
              <a:t>Parcelable </a:t>
            </a:r>
            <a:r>
              <a:rPr lang="ru-RU"/>
              <a:t>и </a:t>
            </a:r>
            <a:r>
              <a:rPr b="1" lang="ru-RU"/>
              <a:t>Serializable </a:t>
            </a:r>
            <a:r>
              <a:rPr lang="ru-RU"/>
              <a:t>объекты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-RU"/>
              <a:t>Есть ограничение на вес </a:t>
            </a:r>
            <a:r>
              <a:rPr b="1" lang="ru-RU"/>
              <a:t>Bundle </a:t>
            </a:r>
            <a:r>
              <a:rPr lang="ru-RU"/>
              <a:t>(нет алгоритма, чтобы понять какой именно)</a:t>
            </a:r>
            <a:endParaRPr/>
          </a:p>
        </p:txBody>
      </p:sp>
      <p:sp>
        <p:nvSpPr>
          <p:cNvPr id="392" name="Google Shape;392;p37"/>
          <p:cNvSpPr txBox="1"/>
          <p:nvPr>
            <p:ph idx="2" type="body"/>
          </p:nvPr>
        </p:nvSpPr>
        <p:spPr>
          <a:xfrm>
            <a:off x="982569" y="788619"/>
            <a:ext cx="9726300" cy="82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Передача данных?</a:t>
            </a:r>
            <a:endParaRPr/>
          </a:p>
        </p:txBody>
      </p:sp>
      <p:sp>
        <p:nvSpPr>
          <p:cNvPr id="393" name="Google Shape;393;p37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8"/>
          <p:cNvSpPr txBox="1"/>
          <p:nvPr>
            <p:ph idx="1" type="body"/>
          </p:nvPr>
        </p:nvSpPr>
        <p:spPr>
          <a:xfrm>
            <a:off x="982575" y="1612425"/>
            <a:ext cx="9726300" cy="411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Запуск </a:t>
            </a:r>
            <a:r>
              <a:rPr b="1" lang="ru-RU"/>
              <a:t>Activity </a:t>
            </a:r>
            <a:r>
              <a:rPr lang="ru-RU"/>
              <a:t>(про это и поговорим):</a:t>
            </a:r>
            <a:endParaRPr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b="1" lang="ru-RU"/>
              <a:t>startActivity </a:t>
            </a:r>
            <a:r>
              <a:rPr lang="ru-RU"/>
              <a:t>- запустить </a:t>
            </a:r>
            <a:r>
              <a:rPr b="1" lang="ru-RU"/>
              <a:t>Activity</a:t>
            </a:r>
            <a:endParaRPr b="1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b="1" lang="ru-RU">
                <a:solidFill>
                  <a:schemeClr val="dk1"/>
                </a:solidFill>
              </a:rPr>
              <a:t>startActivityForResult </a:t>
            </a:r>
            <a:r>
              <a:rPr lang="ru-RU">
                <a:solidFill>
                  <a:schemeClr val="dk1"/>
                </a:solidFill>
              </a:rPr>
              <a:t>- запустить </a:t>
            </a:r>
            <a:r>
              <a:rPr b="1" lang="ru-RU">
                <a:solidFill>
                  <a:schemeClr val="dk1"/>
                </a:solidFill>
              </a:rPr>
              <a:t>Activity </a:t>
            </a:r>
            <a:r>
              <a:rPr lang="ru-RU">
                <a:solidFill>
                  <a:schemeClr val="dk1"/>
                </a:solidFill>
              </a:rPr>
              <a:t>с ожиданием результата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Запуск </a:t>
            </a:r>
            <a:r>
              <a:rPr b="1" lang="ru-RU"/>
              <a:t>Service </a:t>
            </a:r>
            <a:r>
              <a:rPr lang="ru-RU"/>
              <a:t>(службы...):</a:t>
            </a:r>
            <a:endParaRPr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b="1" lang="ru-RU"/>
              <a:t>startService </a:t>
            </a:r>
            <a:r>
              <a:rPr lang="ru-RU"/>
              <a:t>- отправить команду в </a:t>
            </a:r>
            <a:r>
              <a:rPr b="1" lang="ru-RU"/>
              <a:t>Service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Доставка сообщений, при помощи </a:t>
            </a:r>
            <a:r>
              <a:rPr b="1" lang="ru-RU"/>
              <a:t>BroadcastReceiver</a:t>
            </a:r>
            <a:endParaRPr b="1"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b="1" lang="ru-RU"/>
              <a:t>sendBroadcast </a:t>
            </a:r>
            <a:r>
              <a:rPr lang="ru-RU"/>
              <a:t>- отправить сообщение</a:t>
            </a:r>
            <a:endParaRPr b="1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b="1" lang="ru-RU">
                <a:solidFill>
                  <a:schemeClr val="dk1"/>
                </a:solidFill>
              </a:rPr>
              <a:t>sendOrderedBroadcast </a:t>
            </a:r>
            <a:r>
              <a:rPr lang="ru-RU">
                <a:solidFill>
                  <a:schemeClr val="dk1"/>
                </a:solidFill>
              </a:rPr>
              <a:t>- отправить сообщение… по порядку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8"/>
          <p:cNvSpPr txBox="1"/>
          <p:nvPr>
            <p:ph idx="2" type="body"/>
          </p:nvPr>
        </p:nvSpPr>
        <p:spPr>
          <a:xfrm>
            <a:off x="982569" y="788619"/>
            <a:ext cx="9726300" cy="82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Для чего используется</a:t>
            </a:r>
            <a:endParaRPr/>
          </a:p>
        </p:txBody>
      </p:sp>
      <p:sp>
        <p:nvSpPr>
          <p:cNvPr id="400" name="Google Shape;400;p38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"/>
          <p:cNvSpPr txBox="1"/>
          <p:nvPr>
            <p:ph idx="1" type="body"/>
          </p:nvPr>
        </p:nvSpPr>
        <p:spPr>
          <a:xfrm>
            <a:off x="7487278" y="3766046"/>
            <a:ext cx="3458400" cy="26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  <p:sp>
        <p:nvSpPr>
          <p:cNvPr id="268" name="Google Shape;268;p21"/>
          <p:cNvSpPr txBox="1"/>
          <p:nvPr>
            <p:ph idx="2" type="body"/>
          </p:nvPr>
        </p:nvSpPr>
        <p:spPr>
          <a:xfrm>
            <a:off x="7487278" y="1996403"/>
            <a:ext cx="3458400" cy="14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rPr lang="ru-RU"/>
              <a:t>Напоминание отметиться</a:t>
            </a:r>
            <a:br>
              <a:rPr lang="ru-RU"/>
            </a:br>
            <a:r>
              <a:rPr lang="ru-RU"/>
              <a:t>на портале</a:t>
            </a:r>
            <a:endParaRPr/>
          </a:p>
        </p:txBody>
      </p:sp>
      <p:sp>
        <p:nvSpPr>
          <p:cNvPr id="269" name="Google Shape;269;p21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9"/>
          <p:cNvSpPr txBox="1"/>
          <p:nvPr>
            <p:ph idx="2" type="body"/>
          </p:nvPr>
        </p:nvSpPr>
        <p:spPr>
          <a:xfrm>
            <a:off x="982569" y="788619"/>
            <a:ext cx="9726300" cy="82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Примеры использования</a:t>
            </a:r>
            <a:endParaRPr/>
          </a:p>
        </p:txBody>
      </p:sp>
      <p:sp>
        <p:nvSpPr>
          <p:cNvPr id="406" name="Google Shape;406;p39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  <p:graphicFrame>
        <p:nvGraphicFramePr>
          <p:cNvPr id="407" name="Google Shape;407;p39"/>
          <p:cNvGraphicFramePr/>
          <p:nvPr/>
        </p:nvGraphicFramePr>
        <p:xfrm>
          <a:off x="2141550" y="1612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{1C7AAB91-741C-483D-B38D-398BD515C888}</a:tableStyleId>
              </a:tblPr>
              <a:tblGrid>
                <a:gridCol w="2667675"/>
                <a:gridCol w="5899650"/>
              </a:tblGrid>
              <a:tr h="974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 sz="17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Отправить письмо</a:t>
                      </a:r>
                      <a:endParaRPr b="1" sz="17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val </a:t>
                      </a:r>
                      <a:r>
                        <a:rPr lang="ru-RU" sz="1200"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intent 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 Intent(</a:t>
                      </a:r>
                      <a:r>
                        <a:rPr lang="ru-RU" sz="1200"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Intent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i="1" lang="ru-RU" sz="1200">
                          <a:solidFill>
                            <a:srgbClr val="87109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ACTION_SENDTO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).</a:t>
                      </a:r>
                      <a:r>
                        <a:rPr i="1" lang="ru-RU" sz="1200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apply </a:t>
                      </a:r>
                      <a:r>
                        <a:rPr b="1"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{</a:t>
                      </a:r>
                      <a:endParaRPr b="1" sz="1200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</a:t>
                      </a:r>
                      <a:r>
                        <a:rPr i="1" lang="ru-RU" sz="1200">
                          <a:solidFill>
                            <a:srgbClr val="87109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data 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 </a:t>
                      </a:r>
                      <a:r>
                        <a:rPr lang="ru-RU" sz="1200"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Uri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.parse(</a:t>
                      </a:r>
                      <a:r>
                        <a:rPr lang="ru-RU" sz="1200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"mailto:"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</a:t>
                      </a:r>
                      <a:endParaRPr sz="1200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putExtra(</a:t>
                      </a:r>
                      <a:r>
                        <a:rPr lang="ru-RU" sz="1200"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Intent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i="1" lang="ru-RU" sz="1200">
                          <a:solidFill>
                            <a:srgbClr val="87109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EXTRA_EMAIL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addresses)</a:t>
                      </a:r>
                      <a:endParaRPr sz="1200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putExtra(</a:t>
                      </a:r>
                      <a:r>
                        <a:rPr lang="ru-RU" sz="1200"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Intent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i="1" lang="ru-RU" sz="1200">
                          <a:solidFill>
                            <a:srgbClr val="87109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EXTRA_SUBJECT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ru-RU" sz="1200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"subject"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</a:t>
                      </a:r>
                      <a:endParaRPr sz="1200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}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31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 sz="17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Выбрать контакт</a:t>
                      </a:r>
                      <a:endParaRPr b="1" sz="17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val </a:t>
                      </a:r>
                      <a:r>
                        <a:rPr lang="ru-RU" sz="1200"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intent 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 Intent(</a:t>
                      </a:r>
                      <a:r>
                        <a:rPr lang="ru-RU" sz="1200"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Intent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i="1" lang="ru-RU" sz="1200">
                          <a:solidFill>
                            <a:srgbClr val="87109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ACTION_PICK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).</a:t>
                      </a:r>
                      <a:r>
                        <a:rPr i="1" lang="ru-RU" sz="1200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apply </a:t>
                      </a:r>
                      <a:r>
                        <a:rPr b="1"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{</a:t>
                      </a:r>
                      <a:endParaRPr b="1" sz="1200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</a:t>
                      </a:r>
                      <a:r>
                        <a:rPr i="1" lang="ru-RU" sz="1200">
                          <a:solidFill>
                            <a:srgbClr val="87109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type 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 </a:t>
                      </a:r>
                      <a:r>
                        <a:rPr lang="ru-RU" sz="1200"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ContactsContract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lang="ru-RU" sz="1200"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Contacts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i="1" lang="ru-RU" sz="1200">
                          <a:solidFill>
                            <a:srgbClr val="87109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CONTENT_TYPE</a:t>
                      </a:r>
                      <a:endParaRPr i="1" sz="1200">
                        <a:solidFill>
                          <a:srgbClr val="871094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}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31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 sz="17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Выбрать файл</a:t>
                      </a:r>
                      <a:endParaRPr b="1" sz="17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val 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intent = Intent(</a:t>
                      </a:r>
                      <a:r>
                        <a:rPr lang="ru-RU" sz="1200"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Intent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i="1" lang="ru-RU" sz="1200">
                          <a:solidFill>
                            <a:srgbClr val="87109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ACTION_OPEN_DOCUMENT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).</a:t>
                      </a:r>
                      <a:r>
                        <a:rPr i="1" lang="ru-RU" sz="1200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apply </a:t>
                      </a:r>
                      <a:r>
                        <a:rPr b="1"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{</a:t>
                      </a:r>
                      <a:endParaRPr b="1" sz="1200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addCategory(</a:t>
                      </a:r>
                      <a:r>
                        <a:rPr lang="ru-RU" sz="1200"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Intent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i="1" lang="ru-RU" sz="1200">
                          <a:solidFill>
                            <a:srgbClr val="87109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CATEGORY_OPENABLE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</a:t>
                      </a:r>
                      <a:endParaRPr sz="1200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}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31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 sz="17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Показать на карте</a:t>
                      </a:r>
                      <a:endParaRPr b="1" sz="17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val </a:t>
                      </a:r>
                      <a:r>
                        <a:rPr lang="ru-RU" sz="1200"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intent 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 Intent(</a:t>
                      </a:r>
                      <a:r>
                        <a:rPr lang="ru-RU" sz="1200"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Intent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i="1" lang="ru-RU" sz="1200">
                          <a:solidFill>
                            <a:srgbClr val="87109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ACTION_VIEW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).</a:t>
                      </a:r>
                      <a:r>
                        <a:rPr i="1" lang="ru-RU" sz="1200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apply </a:t>
                      </a:r>
                      <a:r>
                        <a:rPr b="1"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{</a:t>
                      </a:r>
                      <a:endParaRPr b="1" sz="1200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</a:t>
                      </a:r>
                      <a:r>
                        <a:rPr i="1" lang="ru-RU" sz="1200">
                          <a:solidFill>
                            <a:srgbClr val="87109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data 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 </a:t>
                      </a:r>
                      <a:r>
                        <a:rPr lang="ru-RU" sz="1200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"geo:0,0?q=55.8036198,37.409378(LiveHere)"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i="1" lang="ru-RU" sz="1200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toUri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()</a:t>
                      </a:r>
                      <a:endParaRPr sz="1200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}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31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 sz="17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Вызвать звонилку</a:t>
                      </a:r>
                      <a:endParaRPr b="1" sz="17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val </a:t>
                      </a:r>
                      <a:r>
                        <a:rPr lang="ru-RU" sz="1200"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intent 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 Intent(</a:t>
                      </a:r>
                      <a:r>
                        <a:rPr lang="ru-RU" sz="1200"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Intent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i="1" lang="ru-RU" sz="1200">
                          <a:solidFill>
                            <a:srgbClr val="87109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ACTION_DIAL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).</a:t>
                      </a:r>
                      <a:r>
                        <a:rPr i="1" lang="ru-RU" sz="1200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apply </a:t>
                      </a:r>
                      <a:r>
                        <a:rPr b="1"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{</a:t>
                      </a:r>
                      <a:endParaRPr b="1" sz="1200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</a:t>
                      </a:r>
                      <a:r>
                        <a:rPr i="1" lang="ru-RU" sz="1200">
                          <a:solidFill>
                            <a:srgbClr val="87109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data 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 </a:t>
                      </a:r>
                      <a:r>
                        <a:rPr lang="ru-RU" sz="1200"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Uri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.parse(</a:t>
                      </a:r>
                      <a:r>
                        <a:rPr lang="ru-RU" sz="1200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"tel:+78001234567"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</a:t>
                      </a:r>
                      <a:endParaRPr sz="1200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}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9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 sz="17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Wi-Fi настройки</a:t>
                      </a:r>
                      <a:endParaRPr b="1" sz="17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val </a:t>
                      </a:r>
                      <a:r>
                        <a:rPr lang="ru-RU" sz="1200"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intent 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 Intent(</a:t>
                      </a:r>
                      <a:r>
                        <a:rPr lang="ru-RU" sz="1200"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Settings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i="1" lang="ru-RU" sz="1200">
                          <a:solidFill>
                            <a:srgbClr val="87109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ACTION_WIFI_SETTINGS</a:t>
                      </a:r>
                      <a:r>
                        <a:rPr lang="ru-RU" sz="12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0"/>
          <p:cNvSpPr txBox="1"/>
          <p:nvPr>
            <p:ph idx="1" type="body"/>
          </p:nvPr>
        </p:nvSpPr>
        <p:spPr>
          <a:xfrm>
            <a:off x="982575" y="1612425"/>
            <a:ext cx="10706100" cy="159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Если нам надо просто запустить следующий экран, то можно используется метод </a:t>
            </a:r>
            <a:r>
              <a:rPr b="1" lang="ru-RU"/>
              <a:t>startActivity()</a:t>
            </a:r>
            <a:r>
              <a:rPr lang="ru-RU"/>
              <a:t>, если же мы хотим запустить экран, и обработать результат исполнения, то используем метод </a:t>
            </a:r>
            <a:r>
              <a:rPr b="1" lang="ru-RU"/>
              <a:t>startActivityForResult()</a:t>
            </a:r>
            <a:r>
              <a:rPr lang="ru-RU"/>
              <a:t>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И </a:t>
            </a:r>
            <a:r>
              <a:rPr lang="ru-RU"/>
              <a:t>переопределить</a:t>
            </a:r>
            <a:r>
              <a:rPr lang="ru-RU"/>
              <a:t> метод </a:t>
            </a:r>
            <a:r>
              <a:rPr b="1" lang="ru-RU"/>
              <a:t>onActivityResult()</a:t>
            </a:r>
            <a:r>
              <a:rPr lang="ru-RU"/>
              <a:t>, что бы обработать результат исполнения.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40"/>
          <p:cNvSpPr txBox="1"/>
          <p:nvPr>
            <p:ph idx="2" type="body"/>
          </p:nvPr>
        </p:nvSpPr>
        <p:spPr>
          <a:xfrm>
            <a:off x="982569" y="788619"/>
            <a:ext cx="9726300" cy="82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Обработка результата</a:t>
            </a:r>
            <a:endParaRPr/>
          </a:p>
        </p:txBody>
      </p:sp>
      <p:sp>
        <p:nvSpPr>
          <p:cNvPr id="414" name="Google Shape;414;p40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15" name="Google Shape;415;p40"/>
          <p:cNvSpPr txBox="1"/>
          <p:nvPr/>
        </p:nvSpPr>
        <p:spPr>
          <a:xfrm>
            <a:off x="982575" y="3206925"/>
            <a:ext cx="5599200" cy="15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.setOnClickListener </a:t>
            </a:r>
            <a:r>
              <a:rPr b="1"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b="1" sz="13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ru-RU" sz="1300">
                <a:solidFill>
                  <a:srgbClr val="0033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val </a:t>
            </a:r>
            <a:r>
              <a:rPr lang="ru-RU" sz="13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intent </a:t>
            </a: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 Intent(</a:t>
            </a:r>
            <a:r>
              <a:rPr lang="ru-RU" sz="13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Intent</a:t>
            </a: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i="1" lang="ru-RU" sz="1300">
                <a:solidFill>
                  <a:srgbClr val="871094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ACTION_OPEN_DOCUMENT</a:t>
            </a: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1" lang="ru-RU" sz="1300">
                <a:solidFill>
                  <a:srgbClr val="0062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apply </a:t>
            </a:r>
            <a:r>
              <a:rPr b="1"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b="1" sz="13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addCategory(</a:t>
            </a:r>
            <a:r>
              <a:rPr lang="ru-RU" sz="13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Intent</a:t>
            </a: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i="1" lang="ru-RU" sz="1300">
                <a:solidFill>
                  <a:srgbClr val="871094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CATEGORY_OPENABLE</a:t>
            </a: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3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startActivityForResult(</a:t>
            </a:r>
            <a:r>
              <a:rPr lang="ru-RU" sz="13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intent</a:t>
            </a: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ru-RU" sz="1300">
                <a:solidFill>
                  <a:srgbClr val="871094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PICK_FILE_CODE</a:t>
            </a: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sz="13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6" name="Google Shape;416;p40"/>
          <p:cNvSpPr txBox="1"/>
          <p:nvPr/>
        </p:nvSpPr>
        <p:spPr>
          <a:xfrm>
            <a:off x="4144400" y="4792425"/>
            <a:ext cx="76473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rgbClr val="0033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override fun </a:t>
            </a:r>
            <a:r>
              <a:rPr lang="ru-RU" sz="1300">
                <a:solidFill>
                  <a:srgbClr val="0062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onActivityResult</a:t>
            </a: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(requestCode: </a:t>
            </a:r>
            <a:r>
              <a:rPr lang="ru-RU" sz="13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resultCode: </a:t>
            </a:r>
            <a:r>
              <a:rPr lang="ru-RU" sz="13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data: </a:t>
            </a:r>
            <a:r>
              <a:rPr lang="ru-RU" sz="13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Intent</a:t>
            </a: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?) {</a:t>
            </a:r>
            <a:endParaRPr sz="13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ru-RU" sz="1300">
                <a:solidFill>
                  <a:srgbClr val="0033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when </a:t>
            </a: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(requestCode) {</a:t>
            </a:r>
            <a:endParaRPr sz="13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ru-RU" sz="1300">
                <a:solidFill>
                  <a:srgbClr val="871094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PICK_FILE_CODE </a:t>
            </a: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-&gt; handleResult(resultCode, data)</a:t>
            </a:r>
            <a:endParaRPr sz="13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ru-RU" sz="1300">
                <a:solidFill>
                  <a:srgbClr val="0033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else </a:t>
            </a: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-&gt; </a:t>
            </a:r>
            <a:r>
              <a:rPr lang="ru-RU" sz="1300">
                <a:solidFill>
                  <a:srgbClr val="0033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.onActivityResult(requestCode, resultCode, data)</a:t>
            </a:r>
            <a:endParaRPr sz="13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3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3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41"/>
          <p:cNvSpPr txBox="1"/>
          <p:nvPr>
            <p:ph idx="1" type="body"/>
          </p:nvPr>
        </p:nvSpPr>
        <p:spPr>
          <a:xfrm>
            <a:off x="6095999" y="4589895"/>
            <a:ext cx="4866600" cy="123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Fragment-ируем:)</a:t>
            </a:r>
            <a:endParaRPr/>
          </a:p>
        </p:txBody>
      </p:sp>
      <p:sp>
        <p:nvSpPr>
          <p:cNvPr id="422" name="Google Shape;422;p41"/>
          <p:cNvSpPr txBox="1"/>
          <p:nvPr>
            <p:ph idx="2" type="body"/>
          </p:nvPr>
        </p:nvSpPr>
        <p:spPr>
          <a:xfrm>
            <a:off x="6096000" y="2976620"/>
            <a:ext cx="4866600" cy="1368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Fragment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2"/>
          <p:cNvSpPr txBox="1"/>
          <p:nvPr>
            <p:ph idx="1" type="body"/>
          </p:nvPr>
        </p:nvSpPr>
        <p:spPr>
          <a:xfrm>
            <a:off x="982575" y="1612425"/>
            <a:ext cx="9726300" cy="411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Модульные, переиспользуемые (?) части пользовательского интерфейса. Они не самостоятельны - зависят от </a:t>
            </a:r>
            <a:r>
              <a:rPr b="1" lang="ru-RU"/>
              <a:t>Activity</a:t>
            </a:r>
            <a:r>
              <a:rPr lang="ru-RU"/>
              <a:t>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Основные плюсы:</a:t>
            </a:r>
            <a:endParaRPr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ru-RU"/>
              <a:t>Экран можно разбить на части, и одну из этих частей, со всей логикой, можно переиспользовать на других экранах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-RU"/>
              <a:t>Можно собирать один большой экран из отдельных мелких экранов (то что на телефоне может быть разными экранами, на планшете можно сделать одним экраном)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-RU"/>
              <a:t>Чистит ресурсы при попадании в стэк (в отличии от </a:t>
            </a:r>
            <a:r>
              <a:rPr b="1" lang="ru-RU"/>
              <a:t>Activity</a:t>
            </a:r>
            <a:r>
              <a:rPr lang="ru-RU"/>
              <a:t>)</a:t>
            </a:r>
            <a:endParaRPr/>
          </a:p>
        </p:txBody>
      </p:sp>
      <p:sp>
        <p:nvSpPr>
          <p:cNvPr id="428" name="Google Shape;428;p42"/>
          <p:cNvSpPr txBox="1"/>
          <p:nvPr>
            <p:ph idx="2" type="body"/>
          </p:nvPr>
        </p:nvSpPr>
        <p:spPr>
          <a:xfrm>
            <a:off x="982569" y="788619"/>
            <a:ext cx="9726300" cy="82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Что это?</a:t>
            </a:r>
            <a:endParaRPr/>
          </a:p>
        </p:txBody>
      </p:sp>
      <p:sp>
        <p:nvSpPr>
          <p:cNvPr id="429" name="Google Shape;429;p42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3"/>
          <p:cNvSpPr txBox="1"/>
          <p:nvPr>
            <p:ph idx="2" type="body"/>
          </p:nvPr>
        </p:nvSpPr>
        <p:spPr>
          <a:xfrm>
            <a:off x="982569" y="788619"/>
            <a:ext cx="9726300" cy="82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Картинка для привлечения внимания</a:t>
            </a:r>
            <a:endParaRPr/>
          </a:p>
        </p:txBody>
      </p:sp>
      <p:sp>
        <p:nvSpPr>
          <p:cNvPr id="435" name="Google Shape;435;p43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436" name="Google Shape;43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646" y="1537769"/>
            <a:ext cx="8380705" cy="49407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4"/>
          <p:cNvSpPr txBox="1"/>
          <p:nvPr>
            <p:ph idx="1" type="body"/>
          </p:nvPr>
        </p:nvSpPr>
        <p:spPr>
          <a:xfrm>
            <a:off x="982575" y="4646350"/>
            <a:ext cx="9726300" cy="107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… Верстка делается так же, как и в </a:t>
            </a:r>
            <a:r>
              <a:rPr b="1" lang="ru-RU"/>
              <a:t>Activity</a:t>
            </a:r>
            <a:endParaRPr b="1"/>
          </a:p>
        </p:txBody>
      </p:sp>
      <p:sp>
        <p:nvSpPr>
          <p:cNvPr id="442" name="Google Shape;442;p44"/>
          <p:cNvSpPr txBox="1"/>
          <p:nvPr>
            <p:ph idx="2" type="body"/>
          </p:nvPr>
        </p:nvSpPr>
        <p:spPr>
          <a:xfrm>
            <a:off x="982569" y="788619"/>
            <a:ext cx="9726300" cy="82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Из чего состоит?</a:t>
            </a:r>
            <a:endParaRPr/>
          </a:p>
        </p:txBody>
      </p:sp>
      <p:sp>
        <p:nvSpPr>
          <p:cNvPr id="443" name="Google Shape;443;p44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44" name="Google Shape;444;p44"/>
          <p:cNvSpPr txBox="1"/>
          <p:nvPr/>
        </p:nvSpPr>
        <p:spPr>
          <a:xfrm>
            <a:off x="982575" y="1612425"/>
            <a:ext cx="106518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0033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lang="ru-RU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MyFragment</a:t>
            </a: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Fragment() {</a:t>
            </a:r>
            <a:endParaRPr sz="12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ru-RU" sz="1200">
                <a:solidFill>
                  <a:srgbClr val="0033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override fun </a:t>
            </a:r>
            <a:r>
              <a:rPr lang="ru-RU" sz="1200">
                <a:solidFill>
                  <a:srgbClr val="0062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onCreateView</a:t>
            </a: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(inflater: </a:t>
            </a:r>
            <a:r>
              <a:rPr lang="ru-RU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LayoutInflater</a:t>
            </a: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container: </a:t>
            </a:r>
            <a:r>
              <a:rPr lang="ru-RU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ViewGroup</a:t>
            </a: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?, savedInstanceState: </a:t>
            </a:r>
            <a:r>
              <a:rPr lang="ru-RU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Bundle</a:t>
            </a: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?): </a:t>
            </a:r>
            <a:r>
              <a:rPr lang="ru-RU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? {</a:t>
            </a:r>
            <a:endParaRPr sz="12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ru-RU" sz="1200">
                <a:solidFill>
                  <a:srgbClr val="0033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inflater.inflate(</a:t>
            </a:r>
            <a:r>
              <a:rPr lang="ru-RU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</a:t>
            </a: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ru-RU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layout</a:t>
            </a: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i="1" lang="ru-RU" sz="1200">
                <a:solidFill>
                  <a:srgbClr val="871094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content_main</a:t>
            </a: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container, </a:t>
            </a:r>
            <a:r>
              <a:rPr lang="ru-RU" sz="1200">
                <a:solidFill>
                  <a:srgbClr val="0033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2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или</a:t>
            </a:r>
            <a:endParaRPr sz="12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0033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lang="ru-RU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MyFragment</a:t>
            </a: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Fragment() {</a:t>
            </a:r>
            <a:endParaRPr sz="12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ru-RU" sz="1200">
                <a:solidFill>
                  <a:srgbClr val="0033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val </a:t>
            </a: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contentView: View = ...</a:t>
            </a:r>
            <a:endParaRPr sz="12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ru-RU" sz="1200">
                <a:solidFill>
                  <a:srgbClr val="0033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override fun </a:t>
            </a:r>
            <a:r>
              <a:rPr lang="ru-RU" sz="1200">
                <a:solidFill>
                  <a:srgbClr val="0062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onCreateView</a:t>
            </a: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(inflater: </a:t>
            </a:r>
            <a:r>
              <a:rPr lang="ru-RU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LayoutInflater</a:t>
            </a: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container: </a:t>
            </a:r>
            <a:r>
              <a:rPr lang="ru-RU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ViewGroup</a:t>
            </a: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?, savedInstanceState: </a:t>
            </a:r>
            <a:r>
              <a:rPr lang="ru-RU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Bundle</a:t>
            </a: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?): </a:t>
            </a:r>
            <a:r>
              <a:rPr lang="ru-RU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? {</a:t>
            </a:r>
            <a:endParaRPr sz="12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ru-RU" sz="1200">
                <a:solidFill>
                  <a:srgbClr val="0033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contentView</a:t>
            </a:r>
            <a:endParaRPr sz="12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2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5"/>
          <p:cNvSpPr txBox="1"/>
          <p:nvPr>
            <p:ph idx="2" type="body"/>
          </p:nvPr>
        </p:nvSpPr>
        <p:spPr>
          <a:xfrm>
            <a:off x="982569" y="788619"/>
            <a:ext cx="9726300" cy="82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Как использовать?</a:t>
            </a:r>
            <a:endParaRPr/>
          </a:p>
        </p:txBody>
      </p:sp>
      <p:sp>
        <p:nvSpPr>
          <p:cNvPr id="450" name="Google Shape;450;p45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  <p:graphicFrame>
        <p:nvGraphicFramePr>
          <p:cNvPr id="451" name="Google Shape;451;p45"/>
          <p:cNvGraphicFramePr/>
          <p:nvPr/>
        </p:nvGraphicFramePr>
        <p:xfrm>
          <a:off x="952500" y="1612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{1C7AAB91-741C-483D-B38D-398BD515C888}</a:tableStyleId>
              </a:tblPr>
              <a:tblGrid>
                <a:gridCol w="5143500"/>
                <a:gridCol w="5143500"/>
              </a:tblGrid>
              <a:tr h="472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 sz="17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Статическая инициализация</a:t>
                      </a:r>
                      <a:endParaRPr b="1" sz="17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 sz="17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Динамическая инициализация</a:t>
                      </a:r>
                      <a:endParaRPr b="1" sz="17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0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7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В верстке</a:t>
                      </a:r>
                      <a:endParaRPr sz="17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</a:t>
                      </a:r>
                      <a:r>
                        <a:rPr lang="ru-RU" sz="1100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fragment</a:t>
                      </a:r>
                      <a:endParaRPr sz="1100"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</a:t>
                      </a:r>
                      <a:r>
                        <a:rPr lang="ru-RU" sz="1100">
                          <a:solidFill>
                            <a:srgbClr val="174AD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xmlns:</a:t>
                      </a:r>
                      <a:r>
                        <a:rPr lang="ru-RU" sz="1100">
                          <a:solidFill>
                            <a:srgbClr val="87109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android</a:t>
                      </a:r>
                      <a:r>
                        <a:rPr lang="ru-RU" sz="1100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="http://schemas.android.com/apk/res/android"</a:t>
                      </a:r>
                      <a:endParaRPr sz="1100">
                        <a:solidFill>
                          <a:srgbClr val="067D17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</a:t>
                      </a:r>
                      <a:r>
                        <a:rPr lang="ru-RU" sz="1100">
                          <a:solidFill>
                            <a:srgbClr val="87109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android</a:t>
                      </a:r>
                      <a:r>
                        <a:rPr lang="ru-RU" sz="1100">
                          <a:solidFill>
                            <a:srgbClr val="174AD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:name</a:t>
                      </a:r>
                      <a:r>
                        <a:rPr lang="ru-RU" sz="1100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="ru.example.myapplication.MyFragment"</a:t>
                      </a:r>
                      <a:endParaRPr sz="1100">
                        <a:solidFill>
                          <a:srgbClr val="067D17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</a:t>
                      </a:r>
                      <a:r>
                        <a:rPr lang="ru-RU" sz="1100">
                          <a:solidFill>
                            <a:srgbClr val="87109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android</a:t>
                      </a:r>
                      <a:r>
                        <a:rPr lang="ru-RU" sz="1100">
                          <a:solidFill>
                            <a:srgbClr val="174AD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:layout_height</a:t>
                      </a:r>
                      <a:r>
                        <a:rPr lang="ru-RU" sz="1100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="match_parent"</a:t>
                      </a:r>
                      <a:endParaRPr sz="1100">
                        <a:solidFill>
                          <a:srgbClr val="067D17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</a:t>
                      </a:r>
                      <a:r>
                        <a:rPr lang="ru-RU" sz="1100">
                          <a:solidFill>
                            <a:srgbClr val="87109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android</a:t>
                      </a:r>
                      <a:r>
                        <a:rPr lang="ru-RU" sz="1100">
                          <a:solidFill>
                            <a:srgbClr val="174AD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:layout_width</a:t>
                      </a:r>
                      <a:r>
                        <a:rPr lang="ru-RU" sz="1100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="match_parent"</a:t>
                      </a:r>
                      <a:endParaRPr sz="1100">
                        <a:solidFill>
                          <a:srgbClr val="067D17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</a:t>
                      </a:r>
                      <a:r>
                        <a:rPr lang="ru-RU" sz="11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/&gt;</a:t>
                      </a:r>
                      <a:endParaRPr sz="1100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7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Подразумевается что этот фрагмент не будет заменяться</a:t>
                      </a:r>
                      <a:endParaRPr sz="17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7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В коде</a:t>
                      </a:r>
                      <a:endParaRPr sz="17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ru-RU" sz="1100">
                          <a:solidFill>
                            <a:srgbClr val="87109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supportFragmentManager</a:t>
                      </a:r>
                      <a:endParaRPr i="1" sz="1100">
                        <a:solidFill>
                          <a:srgbClr val="871094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ru-RU" sz="1100">
                          <a:solidFill>
                            <a:srgbClr val="87109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</a:t>
                      </a:r>
                      <a:r>
                        <a:rPr lang="ru-RU" sz="11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.beginTransaction()</a:t>
                      </a:r>
                      <a:endParaRPr sz="1100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.replace(</a:t>
                      </a:r>
                      <a:r>
                        <a:rPr lang="ru-RU" sz="1100"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R</a:t>
                      </a:r>
                      <a:r>
                        <a:rPr lang="ru-RU" sz="11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lang="ru-RU" sz="1100"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id</a:t>
                      </a:r>
                      <a:r>
                        <a:rPr lang="ru-RU" sz="11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i="1" lang="ru-RU" sz="1100">
                          <a:solidFill>
                            <a:srgbClr val="871094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container</a:t>
                      </a:r>
                      <a:r>
                        <a:rPr lang="ru-RU" sz="11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MyFragment())</a:t>
                      </a:r>
                      <a:endParaRPr sz="1100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.commit()</a:t>
                      </a:r>
                      <a:endParaRPr sz="1100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7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В данном случае, создаем транзакцию, для того, чтобы подменить фрагмент, который находится во </a:t>
                      </a:r>
                      <a:r>
                        <a:rPr b="1" lang="ru-RU" sz="17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View </a:t>
                      </a:r>
                      <a:r>
                        <a:rPr lang="ru-RU" sz="17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с идентификатором </a:t>
                      </a:r>
                      <a:r>
                        <a:rPr i="1" lang="ru-RU" sz="17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container</a:t>
                      </a:r>
                      <a:endParaRPr i="1" sz="17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6"/>
          <p:cNvSpPr txBox="1"/>
          <p:nvPr>
            <p:ph idx="1" type="body"/>
          </p:nvPr>
        </p:nvSpPr>
        <p:spPr>
          <a:xfrm>
            <a:off x="982575" y="1612425"/>
            <a:ext cx="10757400" cy="82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/>
              <a:t>FragmentManager</a:t>
            </a:r>
            <a:r>
              <a:rPr lang="ru-RU"/>
              <a:t> - главный компонент для управления фрагментами. </a:t>
            </a:r>
            <a:r>
              <a:rPr b="1" lang="ru-RU"/>
              <a:t>FragmentTransaction </a:t>
            </a:r>
            <a:r>
              <a:rPr lang="ru-RU"/>
              <a:t>- транзакция, для внесения изменения стэка фрагментов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46"/>
          <p:cNvSpPr txBox="1"/>
          <p:nvPr>
            <p:ph idx="2" type="body"/>
          </p:nvPr>
        </p:nvSpPr>
        <p:spPr>
          <a:xfrm>
            <a:off x="982569" y="788619"/>
            <a:ext cx="9726300" cy="82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Транзакция</a:t>
            </a:r>
            <a:endParaRPr/>
          </a:p>
        </p:txBody>
      </p:sp>
      <p:sp>
        <p:nvSpPr>
          <p:cNvPr id="458" name="Google Shape;458;p46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59" name="Google Shape;459;p46"/>
          <p:cNvSpPr txBox="1"/>
          <p:nvPr/>
        </p:nvSpPr>
        <p:spPr>
          <a:xfrm>
            <a:off x="1781925" y="2436225"/>
            <a:ext cx="8127600" cy="31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.beginTransaction() </a:t>
            </a:r>
            <a:r>
              <a:rPr lang="ru-RU" sz="15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Создать транзакцию</a:t>
            </a:r>
            <a:endParaRPr sz="150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.add() </a:t>
            </a:r>
            <a:r>
              <a:rPr lang="ru-RU" sz="15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добавить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.remove() </a:t>
            </a:r>
            <a:r>
              <a:rPr lang="ru-RU" sz="15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удалить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.replace() </a:t>
            </a:r>
            <a:r>
              <a:rPr lang="ru-RU" sz="15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заменить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.setTransition() </a:t>
            </a:r>
            <a:r>
              <a:rPr lang="ru-RU" sz="15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анимация переходов (из имеющихся)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.setCustomAnimations() </a:t>
            </a:r>
            <a:r>
              <a:rPr lang="ru-RU" sz="15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анимация перехода (своя)</a:t>
            </a:r>
            <a:endParaRPr sz="150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.setSharedElement() </a:t>
            </a:r>
            <a:r>
              <a:rPr lang="ru-RU" sz="15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для анимации “перемещения” View</a:t>
            </a:r>
            <a:endParaRPr sz="150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.addToBackStack() </a:t>
            </a:r>
            <a:r>
              <a:rPr lang="ru-RU" sz="15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добавить запись в стэк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.commitAllowingStateLoss() </a:t>
            </a:r>
            <a:r>
              <a:rPr lang="ru-RU" sz="15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commit(), закончить транзакцию</a:t>
            </a:r>
            <a:endParaRPr sz="150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7"/>
          <p:cNvSpPr txBox="1"/>
          <p:nvPr>
            <p:ph idx="1" type="body"/>
          </p:nvPr>
        </p:nvSpPr>
        <p:spPr>
          <a:xfrm>
            <a:off x="982575" y="1612425"/>
            <a:ext cx="10077900" cy="4342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b="1" lang="ru-RU">
                <a:solidFill>
                  <a:schemeClr val="dk1"/>
                </a:solidFill>
              </a:rPr>
              <a:t>FragmentManager </a:t>
            </a:r>
            <a:r>
              <a:rPr lang="ru-RU">
                <a:solidFill>
                  <a:schemeClr val="dk1"/>
                </a:solidFill>
              </a:rPr>
              <a:t>принадлежит </a:t>
            </a:r>
            <a:r>
              <a:rPr b="1" lang="ru-RU">
                <a:solidFill>
                  <a:schemeClr val="dk1"/>
                </a:solidFill>
              </a:rPr>
              <a:t>Activity</a:t>
            </a:r>
            <a:endParaRPr b="1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ru-RU"/>
              <a:t>FragmentManager </a:t>
            </a:r>
            <a:r>
              <a:rPr lang="ru-RU"/>
              <a:t>контролит стэк фрагментов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ru-RU"/>
              <a:t>Можно посмотреть элементы стэка: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b="1" lang="ru-RU" sz="2000"/>
              <a:t>getFragments()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b="1" lang="ru-RU" sz="2000"/>
              <a:t>findFragmentByTag()</a:t>
            </a:r>
            <a:endParaRPr b="1"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b="1" lang="ru-RU" sz="2000">
                <a:solidFill>
                  <a:schemeClr val="dk1"/>
                </a:solidFill>
              </a:rPr>
              <a:t>findFragmentById()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ru-RU">
                <a:solidFill>
                  <a:schemeClr val="dk1"/>
                </a:solidFill>
              </a:rPr>
              <a:t>Работа с записями:</a:t>
            </a:r>
            <a:endParaRPr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b="1" lang="ru-RU" sz="2000">
                <a:solidFill>
                  <a:schemeClr val="dk1"/>
                </a:solidFill>
              </a:rPr>
              <a:t>addOnBackStackChangedListener()</a:t>
            </a:r>
            <a:r>
              <a:rPr lang="ru-RU" sz="2000">
                <a:solidFill>
                  <a:schemeClr val="dk1"/>
                </a:solidFill>
              </a:rPr>
              <a:t> - подписаться на изменения стэка</a:t>
            </a:r>
            <a:endParaRPr sz="2000"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b="1" lang="ru-RU" sz="2000">
                <a:solidFill>
                  <a:schemeClr val="dk1"/>
                </a:solidFill>
              </a:rPr>
              <a:t>getBackStackEntryCount()</a:t>
            </a:r>
            <a:r>
              <a:rPr lang="ru-RU" sz="2000">
                <a:solidFill>
                  <a:schemeClr val="dk1"/>
                </a:solidFill>
              </a:rPr>
              <a:t> - количество записей</a:t>
            </a:r>
            <a:endParaRPr sz="2000"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b="1" lang="ru-RU" sz="2000">
                <a:solidFill>
                  <a:schemeClr val="dk1"/>
                </a:solidFill>
              </a:rPr>
              <a:t>getBackStackEntryAt(index)</a:t>
            </a:r>
            <a:r>
              <a:rPr lang="ru-RU" sz="2000">
                <a:solidFill>
                  <a:schemeClr val="dk1"/>
                </a:solidFill>
              </a:rPr>
              <a:t> - взять запись по индексу</a:t>
            </a:r>
            <a:endParaRPr sz="2000"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b="1" lang="ru-RU" sz="2000">
                <a:solidFill>
                  <a:schemeClr val="dk1"/>
                </a:solidFill>
              </a:rPr>
              <a:t>popBackStack()</a:t>
            </a:r>
            <a:r>
              <a:rPr lang="ru-RU" sz="2000">
                <a:solidFill>
                  <a:schemeClr val="dk1"/>
                </a:solidFill>
              </a:rPr>
              <a:t> - убрать верхний элемент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465" name="Google Shape;465;p47"/>
          <p:cNvSpPr txBox="1"/>
          <p:nvPr>
            <p:ph idx="2" type="body"/>
          </p:nvPr>
        </p:nvSpPr>
        <p:spPr>
          <a:xfrm>
            <a:off x="982569" y="788619"/>
            <a:ext cx="9726300" cy="82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Стэк </a:t>
            </a:r>
            <a:endParaRPr/>
          </a:p>
        </p:txBody>
      </p:sp>
      <p:sp>
        <p:nvSpPr>
          <p:cNvPr id="466" name="Google Shape;466;p47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48"/>
          <p:cNvSpPr txBox="1"/>
          <p:nvPr>
            <p:ph idx="1" type="body"/>
          </p:nvPr>
        </p:nvSpPr>
        <p:spPr>
          <a:xfrm>
            <a:off x="982575" y="1612425"/>
            <a:ext cx="10428900" cy="4451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Основные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/>
              <a:t>Fragment </a:t>
            </a:r>
            <a:r>
              <a:rPr lang="ru-RU"/>
              <a:t>- самый обычный вариант. Все что описано применимо к нему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/>
              <a:t>DialogFragment </a:t>
            </a:r>
            <a:r>
              <a:rPr lang="ru-RU"/>
              <a:t>- для отображения диалогов (через метод </a:t>
            </a:r>
            <a:r>
              <a:rPr b="1" lang="ru-RU"/>
              <a:t>show</a:t>
            </a:r>
            <a:r>
              <a:rPr lang="ru-RU"/>
              <a:t>). Но так же умеет все то, что и </a:t>
            </a:r>
            <a:r>
              <a:rPr b="1" lang="ru-RU"/>
              <a:t>Fragment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Специализированные (не видел чтобы использовали их)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/>
              <a:t>ListFragment </a:t>
            </a:r>
            <a:r>
              <a:rPr lang="ru-RU"/>
              <a:t>- заточен под </a:t>
            </a:r>
            <a:r>
              <a:rPr b="1" lang="ru-RU"/>
              <a:t>ListView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/>
              <a:t>PreferenceFragment </a:t>
            </a:r>
            <a:r>
              <a:rPr lang="ru-RU"/>
              <a:t>- </a:t>
            </a:r>
            <a:r>
              <a:rPr lang="ru-RU">
                <a:solidFill>
                  <a:schemeClr val="dk1"/>
                </a:solidFill>
              </a:rPr>
              <a:t>заточен под </a:t>
            </a:r>
            <a:r>
              <a:rPr b="1" lang="ru-RU">
                <a:solidFill>
                  <a:schemeClr val="dk1"/>
                </a:solidFill>
              </a:rPr>
              <a:t>&lt;PreferenceScreen&gt;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1"/>
                </a:solidFill>
              </a:rPr>
              <a:t>Еще был такой </a:t>
            </a:r>
            <a:r>
              <a:rPr b="1" lang="ru-RU">
                <a:solidFill>
                  <a:schemeClr val="dk1"/>
                </a:solidFill>
              </a:rPr>
              <a:t>WebViewFragment</a:t>
            </a:r>
            <a:r>
              <a:rPr lang="ru-RU">
                <a:solidFill>
                  <a:schemeClr val="dk1"/>
                </a:solidFill>
              </a:rPr>
              <a:t> - работал с </a:t>
            </a:r>
            <a:r>
              <a:rPr b="1" lang="ru-RU">
                <a:solidFill>
                  <a:schemeClr val="dk1"/>
                </a:solidFill>
              </a:rPr>
              <a:t>WebView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 sz="1700">
                <a:solidFill>
                  <a:schemeClr val="dk1"/>
                </a:solidFill>
              </a:rPr>
              <a:t>*Для работы с </a:t>
            </a:r>
            <a:r>
              <a:rPr b="1" lang="ru-RU" sz="1700">
                <a:solidFill>
                  <a:schemeClr val="dk1"/>
                </a:solidFill>
              </a:rPr>
              <a:t>FragmentManager </a:t>
            </a:r>
            <a:r>
              <a:rPr lang="ru-RU" sz="1700">
                <a:solidFill>
                  <a:schemeClr val="dk1"/>
                </a:solidFill>
              </a:rPr>
              <a:t>нужен </a:t>
            </a:r>
            <a:r>
              <a:rPr b="1" lang="ru-RU" sz="1700">
                <a:solidFill>
                  <a:schemeClr val="dk1"/>
                </a:solidFill>
              </a:rPr>
              <a:t>FragmentActivity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472" name="Google Shape;472;p48"/>
          <p:cNvSpPr txBox="1"/>
          <p:nvPr>
            <p:ph idx="2" type="body"/>
          </p:nvPr>
        </p:nvSpPr>
        <p:spPr>
          <a:xfrm>
            <a:off x="982569" y="788619"/>
            <a:ext cx="9726300" cy="82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Сами фрагменты</a:t>
            </a:r>
            <a:endParaRPr/>
          </a:p>
        </p:txBody>
      </p:sp>
      <p:sp>
        <p:nvSpPr>
          <p:cNvPr id="473" name="Google Shape;473;p48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2"/>
          <p:cNvSpPr txBox="1"/>
          <p:nvPr>
            <p:ph idx="1" type="body"/>
          </p:nvPr>
        </p:nvSpPr>
        <p:spPr>
          <a:xfrm>
            <a:off x="982575" y="1371525"/>
            <a:ext cx="7790100" cy="4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332"/>
              </a:buClr>
              <a:buSzPts val="2000"/>
              <a:buFont typeface="Arial"/>
              <a:buNone/>
            </a:pPr>
            <a:r>
              <a:rPr b="1" lang="ru-RU"/>
              <a:t>Клещин Никита</a:t>
            </a:r>
            <a:br>
              <a:rPr lang="ru-RU"/>
            </a:br>
            <a:endParaRPr/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-RU"/>
              <a:t>В</a:t>
            </a:r>
            <a:r>
              <a:rPr lang="ru-RU"/>
              <a:t> Android разработке с 2010 года</a:t>
            </a:r>
            <a:endParaRPr/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-RU"/>
              <a:t>Работал в компании </a:t>
            </a:r>
            <a:r>
              <a:rPr b="1" lang="ru-RU"/>
              <a:t>Afisha&amp;Rambler (Rambler&amp;Co)</a:t>
            </a:r>
            <a:endParaRPr/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-RU"/>
              <a:t>“Зарождал”</a:t>
            </a:r>
            <a:r>
              <a:rPr lang="ru-RU"/>
              <a:t> мобильную разработку в компании </a:t>
            </a:r>
            <a:r>
              <a:rPr b="1" lang="ru-RU"/>
              <a:t>lamoda</a:t>
            </a:r>
            <a:endParaRPr b="1"/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-RU"/>
              <a:t>Руководил Android разработкой в компании </a:t>
            </a:r>
            <a:r>
              <a:rPr b="1" lang="ru-RU"/>
              <a:t>Delivery Club</a:t>
            </a:r>
            <a:endParaRPr b="1"/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-RU"/>
              <a:t>Моя команда занимались секретными проектами в </a:t>
            </a:r>
            <a:r>
              <a:rPr b="1" lang="ru-RU"/>
              <a:t>Mail.Ru</a:t>
            </a:r>
            <a:endParaRPr b="1"/>
          </a:p>
          <a:p>
            <a:pPr indent="-3556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ru-RU" sz="2000"/>
              <a:t>Один из этих проектов - </a:t>
            </a:r>
            <a:r>
              <a:rPr b="1" lang="ru-RU" sz="2000"/>
              <a:t>Смотри mail.ru</a:t>
            </a:r>
            <a:endParaRPr b="1" sz="2000"/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-RU"/>
              <a:t>Сейчас работаю над проектом </a:t>
            </a:r>
            <a:r>
              <a:rPr b="1" lang="ru-RU"/>
              <a:t>Premier One</a:t>
            </a:r>
            <a:endParaRPr/>
          </a:p>
        </p:txBody>
      </p:sp>
      <p:sp>
        <p:nvSpPr>
          <p:cNvPr id="275" name="Google Shape;275;p22"/>
          <p:cNvSpPr txBox="1"/>
          <p:nvPr>
            <p:ph idx="2" type="body"/>
          </p:nvPr>
        </p:nvSpPr>
        <p:spPr>
          <a:xfrm>
            <a:off x="982575" y="788623"/>
            <a:ext cx="9726300" cy="5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rPr lang="ru-RU"/>
              <a:t>Немного обо мне</a:t>
            </a:r>
            <a:endParaRPr/>
          </a:p>
        </p:txBody>
      </p:sp>
      <p:sp>
        <p:nvSpPr>
          <p:cNvPr id="276" name="Google Shape;276;p22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277" name="Google Shape;27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2675" y="1579986"/>
            <a:ext cx="3114525" cy="369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49"/>
          <p:cNvSpPr txBox="1"/>
          <p:nvPr>
            <p:ph idx="1" type="body"/>
          </p:nvPr>
        </p:nvSpPr>
        <p:spPr>
          <a:xfrm>
            <a:off x="982575" y="1612425"/>
            <a:ext cx="9726300" cy="82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Информацию для инициализации в фрагмент можно передать при помощи метода </a:t>
            </a:r>
            <a:r>
              <a:rPr b="1" lang="ru-RU"/>
              <a:t>setArguments(Bundle)</a:t>
            </a:r>
            <a:r>
              <a:rPr lang="ru-RU"/>
              <a:t>. Конструктор у фрагмента лучше не перегружать</a:t>
            </a:r>
            <a:endParaRPr/>
          </a:p>
        </p:txBody>
      </p:sp>
      <p:sp>
        <p:nvSpPr>
          <p:cNvPr id="479" name="Google Shape;479;p49"/>
          <p:cNvSpPr txBox="1"/>
          <p:nvPr>
            <p:ph idx="2" type="body"/>
          </p:nvPr>
        </p:nvSpPr>
        <p:spPr>
          <a:xfrm>
            <a:off x="982569" y="788619"/>
            <a:ext cx="9726300" cy="82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Best Practice! Создания фрагмента в коде</a:t>
            </a:r>
            <a:endParaRPr/>
          </a:p>
        </p:txBody>
      </p:sp>
      <p:sp>
        <p:nvSpPr>
          <p:cNvPr id="480" name="Google Shape;480;p49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81" name="Google Shape;481;p49"/>
          <p:cNvSpPr txBox="1"/>
          <p:nvPr/>
        </p:nvSpPr>
        <p:spPr>
          <a:xfrm>
            <a:off x="2354150" y="2874525"/>
            <a:ext cx="6703200" cy="28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fun newInstance(droid: Droid): DroidDetailsFragment {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val extras = Bundle().apply {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putSerializable(</a:t>
            </a:r>
            <a:r>
              <a:rPr lang="ru-RU" sz="15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EXTRAS_DROID</a:t>
            </a:r>
            <a:r>
              <a:rPr lang="ru-RU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droid)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val fragment = DroidDetailsFragment().apply {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arguments = extras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5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ru-RU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fragment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0"/>
          <p:cNvSpPr txBox="1"/>
          <p:nvPr>
            <p:ph idx="1" type="body"/>
          </p:nvPr>
        </p:nvSpPr>
        <p:spPr>
          <a:xfrm>
            <a:off x="982575" y="1612425"/>
            <a:ext cx="10699500" cy="981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Поскольку фрагменты тоже можно класть в стэк, почему бы тогда не попробовать писать приложение с одной </a:t>
            </a:r>
            <a:r>
              <a:rPr b="1" lang="ru-RU"/>
              <a:t>Activity </a:t>
            </a:r>
            <a:r>
              <a:rPr lang="ru-RU"/>
              <a:t>с кучей фрагментов?</a:t>
            </a:r>
            <a:endParaRPr/>
          </a:p>
        </p:txBody>
      </p:sp>
      <p:sp>
        <p:nvSpPr>
          <p:cNvPr id="487" name="Google Shape;487;p50"/>
          <p:cNvSpPr txBox="1"/>
          <p:nvPr>
            <p:ph idx="2" type="body"/>
          </p:nvPr>
        </p:nvSpPr>
        <p:spPr>
          <a:xfrm>
            <a:off x="982569" y="788619"/>
            <a:ext cx="9726300" cy="82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Hello SingleActivity</a:t>
            </a:r>
            <a:endParaRPr/>
          </a:p>
        </p:txBody>
      </p:sp>
      <p:sp>
        <p:nvSpPr>
          <p:cNvPr id="488" name="Google Shape;488;p50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489" name="Google Shape;48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5358" y="2503825"/>
            <a:ext cx="7541285" cy="395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1"/>
          <p:cNvSpPr txBox="1"/>
          <p:nvPr>
            <p:ph idx="1" type="body"/>
          </p:nvPr>
        </p:nvSpPr>
        <p:spPr>
          <a:xfrm>
            <a:off x="1651825" y="5243582"/>
            <a:ext cx="5799600" cy="55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Жизненный цикл</a:t>
            </a:r>
            <a:endParaRPr/>
          </a:p>
        </p:txBody>
      </p:sp>
      <p:sp>
        <p:nvSpPr>
          <p:cNvPr id="495" name="Google Shape;495;p51"/>
          <p:cNvSpPr txBox="1"/>
          <p:nvPr>
            <p:ph idx="2" type="body"/>
          </p:nvPr>
        </p:nvSpPr>
        <p:spPr>
          <a:xfrm>
            <a:off x="1651826" y="3366229"/>
            <a:ext cx="5800800" cy="1631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Lifecycle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52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501" name="Google Shape;501;p52"/>
          <p:cNvPicPr preferRelativeResize="0"/>
          <p:nvPr/>
        </p:nvPicPr>
        <p:blipFill rotWithShape="1">
          <a:blip r:embed="rId3">
            <a:alphaModFix/>
          </a:blip>
          <a:srcRect b="1565" l="0" r="0" t="0"/>
          <a:stretch/>
        </p:blipFill>
        <p:spPr>
          <a:xfrm>
            <a:off x="3075050" y="61425"/>
            <a:ext cx="6041875" cy="673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53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507" name="Google Shape;50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8800" y="604701"/>
            <a:ext cx="5417976" cy="5570600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p53"/>
          <p:cNvSpPr txBox="1"/>
          <p:nvPr>
            <p:ph idx="1" type="body"/>
          </p:nvPr>
        </p:nvSpPr>
        <p:spPr>
          <a:xfrm>
            <a:off x="926575" y="1240975"/>
            <a:ext cx="5166300" cy="4614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/>
              <a:t>onCreate </a:t>
            </a:r>
            <a:r>
              <a:rPr lang="ru-RU"/>
              <a:t>- </a:t>
            </a:r>
            <a:r>
              <a:rPr b="1" lang="ru-RU"/>
              <a:t>onDestroy </a:t>
            </a:r>
            <a:r>
              <a:rPr lang="ru-RU"/>
              <a:t>- начало и конец жизненного пути компонента:)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/>
              <a:t>onStart - onStop</a:t>
            </a:r>
            <a:r>
              <a:rPr lang="ru-RU"/>
              <a:t> - период видимости компонента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/>
              <a:t>onResume - onPause</a:t>
            </a:r>
            <a:r>
              <a:rPr lang="ru-RU"/>
              <a:t> - период активности компонента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/>
              <a:t>onSaveInstanceState </a:t>
            </a:r>
            <a:r>
              <a:rPr lang="ru-RU"/>
              <a:t>- намек системой, сохранить какие-нибудь данные для восстановления состояния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" name="Google Shape;51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9876" y="452801"/>
            <a:ext cx="6607300" cy="6045676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54"/>
          <p:cNvSpPr txBox="1"/>
          <p:nvPr>
            <p:ph idx="1" type="body"/>
          </p:nvPr>
        </p:nvSpPr>
        <p:spPr>
          <a:xfrm>
            <a:off x="917275" y="945150"/>
            <a:ext cx="4979700" cy="496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У фрагмента жизненный цикл немного длиннее, но его методы все равно соотносятся с методами </a:t>
            </a:r>
            <a:r>
              <a:rPr b="1" lang="ru-RU"/>
              <a:t>Activity</a:t>
            </a:r>
            <a:r>
              <a:rPr lang="ru-RU"/>
              <a:t>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/>
              <a:t>onAttach - onDetach</a:t>
            </a:r>
            <a:r>
              <a:rPr lang="ru-RU"/>
              <a:t> - фрагмент прикреплен к </a:t>
            </a:r>
            <a:r>
              <a:rPr b="1" lang="ru-RU"/>
              <a:t>Activity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/>
              <a:t>onCreateView - onDestroyView</a:t>
            </a:r>
            <a:r>
              <a:rPr lang="ru-RU"/>
              <a:t> - создать и уничтожить интерфейсную часть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dk1"/>
                </a:solidFill>
              </a:rPr>
              <a:t>onViewCreated</a:t>
            </a:r>
            <a:r>
              <a:rPr lang="ru-RU">
                <a:solidFill>
                  <a:schemeClr val="dk1"/>
                </a:solidFill>
              </a:rPr>
              <a:t> - </a:t>
            </a:r>
            <a:r>
              <a:rPr b="1" lang="ru-RU">
                <a:solidFill>
                  <a:schemeClr val="dk1"/>
                </a:solidFill>
              </a:rPr>
              <a:t>View </a:t>
            </a:r>
            <a:r>
              <a:rPr lang="ru-RU">
                <a:solidFill>
                  <a:schemeClr val="dk1"/>
                </a:solidFill>
              </a:rPr>
              <a:t>установлена в </a:t>
            </a:r>
            <a:r>
              <a:rPr b="1" lang="ru-RU">
                <a:solidFill>
                  <a:schemeClr val="dk1"/>
                </a:solidFill>
              </a:rPr>
              <a:t>Fragment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dk1"/>
                </a:solidFill>
              </a:rPr>
              <a:t>onActivityCreated </a:t>
            </a:r>
            <a:r>
              <a:rPr lang="ru-RU">
                <a:solidFill>
                  <a:schemeClr val="dk1"/>
                </a:solidFill>
              </a:rPr>
              <a:t>- у </a:t>
            </a:r>
            <a:r>
              <a:rPr b="1" lang="ru-RU">
                <a:solidFill>
                  <a:schemeClr val="dk1"/>
                </a:solidFill>
              </a:rPr>
              <a:t>Activity </a:t>
            </a:r>
            <a:r>
              <a:rPr lang="ru-RU">
                <a:solidFill>
                  <a:schemeClr val="dk1"/>
                </a:solidFill>
              </a:rPr>
              <a:t>точно вызвался метод </a:t>
            </a:r>
            <a:r>
              <a:rPr b="1" lang="ru-RU">
                <a:solidFill>
                  <a:schemeClr val="dk1"/>
                </a:solidFill>
              </a:rPr>
              <a:t>onCreate </a:t>
            </a:r>
            <a:r>
              <a:rPr lang="ru-RU">
                <a:solidFill>
                  <a:schemeClr val="dk1"/>
                </a:solidFill>
              </a:rPr>
              <a:t>:)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15" name="Google Shape;515;p54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55"/>
          <p:cNvSpPr txBox="1"/>
          <p:nvPr>
            <p:ph idx="1" type="body"/>
          </p:nvPr>
        </p:nvSpPr>
        <p:spPr>
          <a:xfrm>
            <a:off x="994677" y="3062982"/>
            <a:ext cx="4274127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rPr lang="ru-RU"/>
              <a:t>Оставляйте отзыв!</a:t>
            </a:r>
            <a:endParaRPr/>
          </a:p>
        </p:txBody>
      </p:sp>
      <p:sp>
        <p:nvSpPr>
          <p:cNvPr id="521" name="Google Shape;521;p55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3"/>
          <p:cNvSpPr txBox="1"/>
          <p:nvPr>
            <p:ph idx="1" type="body"/>
          </p:nvPr>
        </p:nvSpPr>
        <p:spPr>
          <a:xfrm>
            <a:off x="982570" y="2941866"/>
            <a:ext cx="37095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ru-RU"/>
              <a:t>Кратко</a:t>
            </a:r>
            <a:endParaRPr/>
          </a:p>
        </p:txBody>
      </p:sp>
      <p:sp>
        <p:nvSpPr>
          <p:cNvPr id="283" name="Google Shape;283;p23"/>
          <p:cNvSpPr txBox="1"/>
          <p:nvPr>
            <p:ph idx="2" type="body"/>
          </p:nvPr>
        </p:nvSpPr>
        <p:spPr>
          <a:xfrm>
            <a:off x="6271264" y="462980"/>
            <a:ext cx="4797300" cy="25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332"/>
              </a:buClr>
              <a:buSzPts val="2000"/>
              <a:buFont typeface="Arial"/>
              <a:buNone/>
            </a:pPr>
            <a:r>
              <a:rPr lang="ru-RU"/>
              <a:t>Что помним?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332"/>
              </a:buClr>
              <a:buSzPts val="2000"/>
              <a:buFont typeface="Arial"/>
              <a:buNone/>
            </a:pPr>
            <a:r>
              <a:t/>
            </a:r>
            <a:endParaRPr/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-RU"/>
              <a:t>Activity</a:t>
            </a:r>
            <a:endParaRPr/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-RU"/>
              <a:t>View/ViewGroup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332"/>
              </a:buClr>
              <a:buSzPts val="20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332"/>
              </a:buClr>
              <a:buSzPts val="20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332"/>
              </a:buClr>
              <a:buSzPts val="20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84" name="Google Shape;284;p23"/>
          <p:cNvSpPr txBox="1"/>
          <p:nvPr>
            <p:ph idx="3" type="body"/>
          </p:nvPr>
        </p:nvSpPr>
        <p:spPr>
          <a:xfrm>
            <a:off x="6271264" y="3875019"/>
            <a:ext cx="4797300" cy="25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332"/>
              </a:buClr>
              <a:buSzPts val="2000"/>
              <a:buFont typeface="Arial"/>
              <a:buNone/>
            </a:pPr>
            <a:r>
              <a:rPr lang="ru-RU"/>
              <a:t>Что успели сделать?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332"/>
              </a:buClr>
              <a:buSzPts val="2000"/>
              <a:buFont typeface="Arial"/>
              <a:buNone/>
            </a:pPr>
            <a:r>
              <a:t/>
            </a:r>
            <a:endParaRPr/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-RU"/>
              <a:t>Как ваша работа с проектом?</a:t>
            </a:r>
            <a:endParaRPr/>
          </a:p>
        </p:txBody>
      </p:sp>
      <p:sp>
        <p:nvSpPr>
          <p:cNvPr id="285" name="Google Shape;285;p23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4"/>
          <p:cNvSpPr txBox="1"/>
          <p:nvPr>
            <p:ph idx="1" type="body"/>
          </p:nvPr>
        </p:nvSpPr>
        <p:spPr>
          <a:xfrm>
            <a:off x="6510338" y="996950"/>
            <a:ext cx="4698900" cy="486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-RU"/>
              <a:t>Activity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ru-RU"/>
              <a:t>Intent и Activity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ru-RU"/>
              <a:t>Fragment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B2938"/>
              </a:buClr>
              <a:buSzPts val="1800"/>
              <a:buAutoNum type="arabicPeriod"/>
            </a:pPr>
            <a:r>
              <a:rPr lang="ru-RU"/>
              <a:t>Lifecycle</a:t>
            </a:r>
            <a:endParaRPr/>
          </a:p>
        </p:txBody>
      </p:sp>
      <p:sp>
        <p:nvSpPr>
          <p:cNvPr id="291" name="Google Shape;291;p24"/>
          <p:cNvSpPr txBox="1"/>
          <p:nvPr>
            <p:ph idx="2" type="body"/>
          </p:nvPr>
        </p:nvSpPr>
        <p:spPr>
          <a:xfrm>
            <a:off x="982569" y="3151476"/>
            <a:ext cx="3458400" cy="14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rPr lang="ru-RU"/>
              <a:t>Содержание занятия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5"/>
          <p:cNvSpPr txBox="1"/>
          <p:nvPr>
            <p:ph idx="1" type="body"/>
          </p:nvPr>
        </p:nvSpPr>
        <p:spPr>
          <a:xfrm>
            <a:off x="6095999" y="4589895"/>
            <a:ext cx="4866511" cy="12356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ru-RU"/>
              <a:t>Один из главных основных компонентов приложения</a:t>
            </a:r>
            <a:endParaRPr/>
          </a:p>
        </p:txBody>
      </p:sp>
      <p:sp>
        <p:nvSpPr>
          <p:cNvPr id="297" name="Google Shape;297;p25"/>
          <p:cNvSpPr txBox="1"/>
          <p:nvPr>
            <p:ph idx="2" type="body"/>
          </p:nvPr>
        </p:nvSpPr>
        <p:spPr>
          <a:xfrm>
            <a:off x="6096000" y="2976620"/>
            <a:ext cx="4866511" cy="13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</a:pPr>
            <a:r>
              <a:rPr lang="ru-RU"/>
              <a:t>Activity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6"/>
          <p:cNvSpPr txBox="1"/>
          <p:nvPr>
            <p:ph idx="1" type="body"/>
          </p:nvPr>
        </p:nvSpPr>
        <p:spPr>
          <a:xfrm>
            <a:off x="982575" y="1612525"/>
            <a:ext cx="6090000" cy="41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-RU"/>
              <a:t>Входит в список основных компонентов приложения</a:t>
            </a:r>
            <a:endParaRPr/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-RU"/>
              <a:t>Отвечает за визуальную часть приложения</a:t>
            </a:r>
            <a:endParaRPr/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-RU"/>
              <a:t>Отвечает за взаимодействие с пользователем</a:t>
            </a:r>
            <a:endParaRPr/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-RU"/>
              <a:t>Повышает шансы вашего приложения не быть убитым системой:)</a:t>
            </a:r>
            <a:endParaRPr/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-RU"/>
              <a:t>Это </a:t>
            </a:r>
            <a:r>
              <a:rPr b="1" lang="ru-RU"/>
              <a:t>Context </a:t>
            </a:r>
            <a:r>
              <a:rPr lang="ru-RU"/>
              <a:t>с доступом к </a:t>
            </a:r>
            <a:r>
              <a:rPr b="1" lang="ru-RU"/>
              <a:t>Window</a:t>
            </a:r>
            <a:endParaRPr b="1"/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ru-RU"/>
              <a:t>Context </a:t>
            </a:r>
            <a:r>
              <a:rPr lang="ru-RU"/>
              <a:t>это… глобальная информация к данным приложения и окружения… но это уже другая история</a:t>
            </a:r>
            <a:endParaRPr/>
          </a:p>
        </p:txBody>
      </p:sp>
      <p:sp>
        <p:nvSpPr>
          <p:cNvPr id="303" name="Google Shape;303;p26"/>
          <p:cNvSpPr txBox="1"/>
          <p:nvPr>
            <p:ph idx="2" type="body"/>
          </p:nvPr>
        </p:nvSpPr>
        <p:spPr>
          <a:xfrm>
            <a:off x="982569" y="788619"/>
            <a:ext cx="9726295" cy="8239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rPr lang="ru-RU"/>
              <a:t>Что это?</a:t>
            </a:r>
            <a:endParaRPr/>
          </a:p>
        </p:txBody>
      </p:sp>
      <p:sp>
        <p:nvSpPr>
          <p:cNvPr id="304" name="Google Shape;304;p26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305" name="Google Shape;30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2575" y="1629248"/>
            <a:ext cx="4674675" cy="359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7"/>
          <p:cNvSpPr txBox="1"/>
          <p:nvPr>
            <p:ph idx="1" type="body"/>
          </p:nvPr>
        </p:nvSpPr>
        <p:spPr>
          <a:xfrm>
            <a:off x="982575" y="1745138"/>
            <a:ext cx="3384300" cy="57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Код</a:t>
            </a:r>
            <a:endParaRPr/>
          </a:p>
        </p:txBody>
      </p:sp>
      <p:sp>
        <p:nvSpPr>
          <p:cNvPr id="311" name="Google Shape;311;p27"/>
          <p:cNvSpPr txBox="1"/>
          <p:nvPr>
            <p:ph idx="2" type="body"/>
          </p:nvPr>
        </p:nvSpPr>
        <p:spPr>
          <a:xfrm>
            <a:off x="982569" y="788619"/>
            <a:ext cx="9726300" cy="82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Из чего состоит Activity?</a:t>
            </a:r>
            <a:endParaRPr/>
          </a:p>
        </p:txBody>
      </p:sp>
      <p:sp>
        <p:nvSpPr>
          <p:cNvPr id="312" name="Google Shape;312;p27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13" name="Google Shape;313;p27"/>
          <p:cNvSpPr txBox="1"/>
          <p:nvPr/>
        </p:nvSpPr>
        <p:spPr>
          <a:xfrm>
            <a:off x="982575" y="2198250"/>
            <a:ext cx="5296800" cy="3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ru-RU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MainActivity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: AppCompatActivity() {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override fun onCreate(savedInstanceState: Bundle?) {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super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.onCreate(savedInstanceState)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setContentView(</a:t>
            </a:r>
            <a:r>
              <a:rPr lang="ru-RU" sz="11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.layout.activity_main)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или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ru-RU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MainActivity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: AppCompatActivity() {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override fun onCreate(savedInstanceState: Bundle?) {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super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.onCreate(savedInstanceState)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val anyView: View = ...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setContentView(anyView)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14" name="Google Shape;314;p27"/>
          <p:cNvSpPr txBox="1"/>
          <p:nvPr>
            <p:ph idx="1" type="body"/>
          </p:nvPr>
        </p:nvSpPr>
        <p:spPr>
          <a:xfrm>
            <a:off x="6183250" y="1731350"/>
            <a:ext cx="1844700" cy="57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Верстка</a:t>
            </a:r>
            <a:endParaRPr/>
          </a:p>
        </p:txBody>
      </p:sp>
      <p:sp>
        <p:nvSpPr>
          <p:cNvPr id="315" name="Google Shape;315;p27"/>
          <p:cNvSpPr txBox="1"/>
          <p:nvPr/>
        </p:nvSpPr>
        <p:spPr>
          <a:xfrm>
            <a:off x="6183250" y="2109850"/>
            <a:ext cx="5729100" cy="30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androidx.constraintlayout.widget.ConstraintLayout</a:t>
            </a:r>
            <a:endParaRPr sz="11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xmlns:android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http://schemas.android.com/apk/res/android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11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xmlns:app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http://schemas.android.com/apk/res-auto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11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android:layout_width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match_parent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11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android:layout_height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match_parent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11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&lt;</a:t>
            </a: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TextView</a:t>
            </a:r>
            <a:endParaRPr sz="11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android:layout_width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wrap_content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11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android:layout_height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wrap_content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11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android:text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Hello World!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11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app:layout_constraintBottom_toBottomOf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parent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11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app:layout_constraintLeft_toLeftOf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parent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11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app:layout_constraintRight_toRightOf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parent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11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app:layout_constraintTop_toTopOf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parent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11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/&gt;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&lt;/</a:t>
            </a:r>
            <a:r>
              <a:rPr lang="ru-RU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androidx.constraintlayout.widget.ConstraintLayout</a:t>
            </a:r>
            <a:r>
              <a:rPr lang="ru-RU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8"/>
          <p:cNvSpPr txBox="1"/>
          <p:nvPr>
            <p:ph idx="1" type="body"/>
          </p:nvPr>
        </p:nvSpPr>
        <p:spPr>
          <a:xfrm>
            <a:off x="774450" y="1612425"/>
            <a:ext cx="5076000" cy="3547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/>
              <a:t>&lt;activity&gt;</a:t>
            </a:r>
            <a:r>
              <a:rPr lang="ru-RU"/>
              <a:t> - тэг для описания </a:t>
            </a:r>
            <a:r>
              <a:rPr b="1" lang="ru-RU"/>
              <a:t>Activity </a:t>
            </a:r>
            <a:r>
              <a:rPr lang="ru-RU"/>
              <a:t>в манифесте:</a:t>
            </a:r>
            <a:endParaRPr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b="1" lang="ru-RU"/>
              <a:t>name </a:t>
            </a:r>
            <a:r>
              <a:rPr lang="ru-RU"/>
              <a:t>- путь до класса </a:t>
            </a:r>
            <a:r>
              <a:rPr b="1" lang="ru-RU"/>
              <a:t>Activity</a:t>
            </a:r>
            <a:endParaRPr b="1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ru-RU"/>
              <a:t>theme </a:t>
            </a:r>
            <a:r>
              <a:rPr lang="ru-RU"/>
              <a:t>- собственная тема, если она должна отличаться от основной темы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-RU"/>
              <a:t>и еще много других параметров...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/>
              <a:t>&lt;activity-alias&gt;</a:t>
            </a:r>
            <a:r>
              <a:rPr lang="ru-RU"/>
              <a:t> - линк на </a:t>
            </a:r>
            <a:r>
              <a:rPr b="1" lang="ru-RU"/>
              <a:t>&lt;activity&gt;</a:t>
            </a:r>
            <a:r>
              <a:rPr lang="ru-RU"/>
              <a:t>. Единственная его функция - это “красиво” разделить саму </a:t>
            </a:r>
            <a:r>
              <a:rPr b="1" lang="ru-RU"/>
              <a:t>Activity </a:t>
            </a:r>
            <a:r>
              <a:rPr lang="ru-RU"/>
              <a:t>и точку входа в него.</a:t>
            </a:r>
            <a:endParaRPr/>
          </a:p>
        </p:txBody>
      </p:sp>
      <p:sp>
        <p:nvSpPr>
          <p:cNvPr id="321" name="Google Shape;321;p28"/>
          <p:cNvSpPr txBox="1"/>
          <p:nvPr>
            <p:ph idx="2" type="body"/>
          </p:nvPr>
        </p:nvSpPr>
        <p:spPr>
          <a:xfrm>
            <a:off x="982572" y="788625"/>
            <a:ext cx="4709100" cy="82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Регистрация </a:t>
            </a:r>
            <a:r>
              <a:rPr lang="ru-RU"/>
              <a:t>в Manifest</a:t>
            </a:r>
            <a:endParaRPr/>
          </a:p>
        </p:txBody>
      </p:sp>
      <p:sp>
        <p:nvSpPr>
          <p:cNvPr id="322" name="Google Shape;322;p28"/>
          <p:cNvSpPr txBox="1"/>
          <p:nvPr>
            <p:ph idx="12" type="sldNum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5F6F6"/>
              </a:buClr>
              <a:buSzPts val="4800"/>
              <a:buFont typeface="Arial"/>
              <a:buNone/>
            </a:pPr>
            <a:r>
              <a:rPr lang="ru-RU"/>
              <a:t>#0</a:t>
            </a: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23" name="Google Shape;323;p28"/>
          <p:cNvSpPr txBox="1"/>
          <p:nvPr/>
        </p:nvSpPr>
        <p:spPr>
          <a:xfrm>
            <a:off x="5906450" y="541175"/>
            <a:ext cx="6211200" cy="59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manifest</a:t>
            </a:r>
            <a:endParaRPr sz="9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xmlns:android</a:t>
            </a: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http://schemas.android.com/apk/res/android</a:t>
            </a: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9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package</a:t>
            </a: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ru.test.myapplication</a:t>
            </a: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9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&lt;</a:t>
            </a:r>
            <a:r>
              <a:rPr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application</a:t>
            </a:r>
            <a:endParaRPr sz="9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android:allowBackup</a:t>
            </a: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9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android:icon</a:t>
            </a: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@mipmap/ic_launcher</a:t>
            </a: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9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android:label</a:t>
            </a: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@string/app_name</a:t>
            </a: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9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android:roundIcon</a:t>
            </a: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@mipmap/ic_launcher_round</a:t>
            </a: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9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android:supportsRtl</a:t>
            </a: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9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android:theme</a:t>
            </a: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lang="ru-RU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@style/Theme.MyApplication</a:t>
            </a: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sz="9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&lt;</a:t>
            </a:r>
            <a:r>
              <a:rPr b="1"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activity </a:t>
            </a:r>
            <a:r>
              <a:rPr b="1" lang="ru-RU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android:name</a:t>
            </a: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b="1" lang="ru-RU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.MainActivity</a:t>
            </a: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"&gt;</a:t>
            </a:r>
            <a:endParaRPr b="1"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&lt;</a:t>
            </a:r>
            <a:r>
              <a:rPr b="1"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intent-filter</a:t>
            </a: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1"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&lt;</a:t>
            </a:r>
            <a:r>
              <a:rPr b="1"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action </a:t>
            </a:r>
            <a:r>
              <a:rPr b="1" lang="ru-RU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android:name</a:t>
            </a: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b="1" lang="ru-RU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android.intent.action.MAIN</a:t>
            </a: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b="1"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/&gt;</a:t>
            </a:r>
            <a:endParaRPr b="1"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&lt;</a:t>
            </a:r>
            <a:r>
              <a:rPr b="1"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category </a:t>
            </a:r>
            <a:r>
              <a:rPr b="1" lang="ru-RU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android:name</a:t>
            </a: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b="1" lang="ru-RU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android.intent.category.LAUNCHER</a:t>
            </a: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b="1"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/&gt;</a:t>
            </a:r>
            <a:endParaRPr b="1"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&lt;/</a:t>
            </a:r>
            <a:r>
              <a:rPr b="1"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intent-filter</a:t>
            </a: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1"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&lt;/</a:t>
            </a:r>
            <a:r>
              <a:rPr b="1"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activity</a:t>
            </a: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1"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&lt;</a:t>
            </a:r>
            <a:r>
              <a:rPr b="1"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activity-alias </a:t>
            </a:r>
            <a:r>
              <a:rPr b="1" lang="ru-RU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android:name</a:t>
            </a: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b="1" lang="ru-RU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Deeplink</a:t>
            </a: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b="1"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ru-RU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android:targetActivity</a:t>
            </a: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b="1" lang="ru-RU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.MainActivity</a:t>
            </a: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"&gt;</a:t>
            </a:r>
            <a:endParaRPr b="1"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&lt;</a:t>
            </a:r>
            <a:r>
              <a:rPr b="1"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intent-filter</a:t>
            </a: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1"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&lt;</a:t>
            </a:r>
            <a:r>
              <a:rPr b="1"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data </a:t>
            </a:r>
            <a:r>
              <a:rPr b="1" lang="ru-RU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android:scheme</a:t>
            </a: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="</a:t>
            </a:r>
            <a:r>
              <a:rPr b="1" lang="ru-RU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myscheme</a:t>
            </a: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b="1"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/&gt;</a:t>
            </a:r>
            <a:endParaRPr b="1"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&lt;/</a:t>
            </a:r>
            <a:r>
              <a:rPr b="1"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intent-filter</a:t>
            </a: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1"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&lt;/</a:t>
            </a:r>
            <a:r>
              <a:rPr b="1"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activity-alias</a:t>
            </a:r>
            <a:r>
              <a:rPr b="1"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1"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&lt;/</a:t>
            </a:r>
            <a:r>
              <a:rPr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application</a:t>
            </a: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&lt;/</a:t>
            </a:r>
            <a:r>
              <a:rPr lang="ru-RU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manifest</a:t>
            </a:r>
            <a:r>
              <a:rPr lang="ru-RU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Тема Office">
      <a:dk1>
        <a:srgbClr val="323332"/>
      </a:dk1>
      <a:lt1>
        <a:srgbClr val="FFFFFF"/>
      </a:lt1>
      <a:dk2>
        <a:srgbClr val="A7A7A7"/>
      </a:dk2>
      <a:lt2>
        <a:srgbClr val="535353"/>
      </a:lt2>
      <a:accent1>
        <a:srgbClr val="FB2B38"/>
      </a:accent1>
      <a:accent2>
        <a:srgbClr val="74777B"/>
      </a:accent2>
      <a:accent3>
        <a:srgbClr val="E6E7E8"/>
      </a:accent3>
      <a:accent4>
        <a:srgbClr val="020302"/>
      </a:accent4>
      <a:accent5>
        <a:srgbClr val="FEFFFF"/>
      </a:accent5>
      <a:accent6>
        <a:srgbClr val="8E8F8F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B2B38"/>
      </a:accent1>
      <a:accent2>
        <a:srgbClr val="74777B"/>
      </a:accent2>
      <a:accent3>
        <a:srgbClr val="E6E7E8"/>
      </a:accent3>
      <a:accent4>
        <a:srgbClr val="020302"/>
      </a:accent4>
      <a:accent5>
        <a:srgbClr val="FEFFFF"/>
      </a:accent5>
      <a:accent6>
        <a:srgbClr val="8E8F8F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